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notesSlides/notesSlide2.xml" ContentType="application/vnd.openxmlformats-officedocument.presentationml.notesSlide+xml"/>
  <Override PartName="/ppt/theme/themeOverride12.xml" ContentType="application/vnd.openxmlformats-officedocument.themeOverride+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Override5.xml" ContentType="application/vnd.openxmlformats-officedocument.themeOverr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theme/themeOverride1.xml" ContentType="application/vnd.openxmlformats-officedocument.themeOverride+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14.xml" ContentType="application/vnd.openxmlformats-officedocument.presentationml.notesSlide+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theme/themeOverride17.xml" ContentType="application/vnd.openxmlformats-officedocument.themeOverr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theme/themeOverride15.xml" ContentType="application/vnd.openxmlformats-officedocument.themeOverr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theme/themeOverride13.xml" ContentType="application/vnd.openxmlformats-officedocument.themeOverr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theme/themeOverride8.xml" ContentType="application/vnd.openxmlformats-officedocument.themeOverride+xml"/>
  <Override PartName="/ppt/theme/themeOverride11.xml" ContentType="application/vnd.openxmlformats-officedocument.themeOverr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theme/themeOverride6.xml" ContentType="application/vnd.openxmlformats-officedocument.themeOverr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theme/themeOverride4.xml" ContentType="application/vnd.openxmlformats-officedocument.themeOverride+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theme/themeOverride2.xml" ContentType="application/vnd.openxmlformats-officedocument.themeOverride+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theme/themeOverride16.xml" ContentType="application/vnd.openxmlformats-officedocument.themeOverride+xml"/>
  <Override PartName="/ppt/slides/slide8.xml" ContentType="application/vnd.openxmlformats-officedocument.presentationml.slide+xml"/>
  <Override PartName="/ppt/notesSlides/notesSlide4.xml" ContentType="application/vnd.openxmlformats-officedocument.presentationml.notesSlide+xml"/>
  <Override PartName="/ppt/theme/themeOverride9.xml" ContentType="application/vnd.openxmlformats-officedocument.themeOverride+xml"/>
  <Override PartName="/ppt/theme/themeOverride14.xml" ContentType="application/vnd.openxmlformats-officedocument.themeOverr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theme/themeOverride7.xml" ContentType="application/vnd.openxmlformats-officedocument.themeOverride+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theme/themeOverride10.xml" ContentType="application/vnd.openxmlformats-officedocument.themeOverride+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theme/themeOverride3.xml" ContentType="application/vnd.openxmlformats-officedocument.themeOverride+xml"/>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4335" r:id="rId1"/>
    <p:sldMasterId id="2147484425" r:id="rId2"/>
    <p:sldMasterId id="2147484426" r:id="rId3"/>
  </p:sldMasterIdLst>
  <p:notesMasterIdLst>
    <p:notesMasterId r:id="rId37"/>
  </p:notesMasterIdLst>
  <p:sldIdLst>
    <p:sldId id="457" r:id="rId4"/>
    <p:sldId id="471" r:id="rId5"/>
    <p:sldId id="540" r:id="rId6"/>
    <p:sldId id="507" r:id="rId7"/>
    <p:sldId id="509" r:id="rId8"/>
    <p:sldId id="477" r:id="rId9"/>
    <p:sldId id="541" r:id="rId10"/>
    <p:sldId id="490" r:id="rId11"/>
    <p:sldId id="512" r:id="rId12"/>
    <p:sldId id="510" r:id="rId13"/>
    <p:sldId id="511" r:id="rId14"/>
    <p:sldId id="513" r:id="rId15"/>
    <p:sldId id="514" r:id="rId16"/>
    <p:sldId id="515" r:id="rId17"/>
    <p:sldId id="517" r:id="rId18"/>
    <p:sldId id="539" r:id="rId19"/>
    <p:sldId id="542" r:id="rId20"/>
    <p:sldId id="520" r:id="rId21"/>
    <p:sldId id="525" r:id="rId22"/>
    <p:sldId id="526" r:id="rId23"/>
    <p:sldId id="524" r:id="rId24"/>
    <p:sldId id="543" r:id="rId25"/>
    <p:sldId id="519" r:id="rId26"/>
    <p:sldId id="544" r:id="rId27"/>
    <p:sldId id="531" r:id="rId28"/>
    <p:sldId id="547" r:id="rId29"/>
    <p:sldId id="545" r:id="rId30"/>
    <p:sldId id="546" r:id="rId31"/>
    <p:sldId id="522" r:id="rId32"/>
    <p:sldId id="532" r:id="rId33"/>
    <p:sldId id="529" r:id="rId34"/>
    <p:sldId id="528" r:id="rId35"/>
    <p:sldId id="467" r:id="rId36"/>
  </p:sldIdLst>
  <p:sldSz cx="9144000" cy="6858000" type="screen4x3"/>
  <p:notesSz cx="6858000" cy="9144000"/>
  <p:defaultTextStyle>
    <a:defPPr>
      <a:defRPr lang="en-US"/>
    </a:defPPr>
    <a:lvl1pPr algn="l" rtl="0" fontAlgn="base">
      <a:spcBef>
        <a:spcPct val="0"/>
      </a:spcBef>
      <a:spcAft>
        <a:spcPct val="0"/>
      </a:spcAft>
      <a:buFont typeface="Arial" charset="0"/>
      <a:defRPr kern="1200">
        <a:solidFill>
          <a:schemeClr val="tx1"/>
        </a:solidFill>
        <a:latin typeface="Arial" charset="0"/>
        <a:ea typeface="宋体" pitchFamily="2" charset="-122"/>
        <a:cs typeface="+mn-cs"/>
      </a:defRPr>
    </a:lvl1pPr>
    <a:lvl2pPr marL="457200" algn="l" rtl="0" fontAlgn="base">
      <a:spcBef>
        <a:spcPct val="0"/>
      </a:spcBef>
      <a:spcAft>
        <a:spcPct val="0"/>
      </a:spcAft>
      <a:buFont typeface="Arial" charset="0"/>
      <a:defRPr kern="1200">
        <a:solidFill>
          <a:schemeClr val="tx1"/>
        </a:solidFill>
        <a:latin typeface="Arial" charset="0"/>
        <a:ea typeface="宋体" pitchFamily="2" charset="-122"/>
        <a:cs typeface="+mn-cs"/>
      </a:defRPr>
    </a:lvl2pPr>
    <a:lvl3pPr marL="914400" algn="l" rtl="0" fontAlgn="base">
      <a:spcBef>
        <a:spcPct val="0"/>
      </a:spcBef>
      <a:spcAft>
        <a:spcPct val="0"/>
      </a:spcAft>
      <a:buFont typeface="Arial" charset="0"/>
      <a:defRPr kern="1200">
        <a:solidFill>
          <a:schemeClr val="tx1"/>
        </a:solidFill>
        <a:latin typeface="Arial" charset="0"/>
        <a:ea typeface="宋体" pitchFamily="2" charset="-122"/>
        <a:cs typeface="+mn-cs"/>
      </a:defRPr>
    </a:lvl3pPr>
    <a:lvl4pPr marL="1371600" algn="l" rtl="0" fontAlgn="base">
      <a:spcBef>
        <a:spcPct val="0"/>
      </a:spcBef>
      <a:spcAft>
        <a:spcPct val="0"/>
      </a:spcAft>
      <a:buFont typeface="Arial" charset="0"/>
      <a:defRPr kern="1200">
        <a:solidFill>
          <a:schemeClr val="tx1"/>
        </a:solidFill>
        <a:latin typeface="Arial" charset="0"/>
        <a:ea typeface="宋体" pitchFamily="2" charset="-122"/>
        <a:cs typeface="+mn-cs"/>
      </a:defRPr>
    </a:lvl4pPr>
    <a:lvl5pPr marL="1828800" algn="l" rtl="0" fontAlgn="base">
      <a:spcBef>
        <a:spcPct val="0"/>
      </a:spcBef>
      <a:spcAft>
        <a:spcPct val="0"/>
      </a:spcAft>
      <a:buFont typeface="Arial" charset="0"/>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087A"/>
    <a:srgbClr val="2E0CAC"/>
    <a:srgbClr val="334C79"/>
    <a:srgbClr val="0000FF"/>
    <a:srgbClr val="1929C5"/>
    <a:srgbClr val="1D4F7D"/>
    <a:srgbClr val="FFFFFF"/>
    <a:srgbClr val="FF33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0294" autoAdjust="0"/>
  </p:normalViewPr>
  <p:slideViewPr>
    <p:cSldViewPr>
      <p:cViewPr varScale="1">
        <p:scale>
          <a:sx n="62" d="100"/>
          <a:sy n="62" d="100"/>
        </p:scale>
        <p:origin x="-1782" y="-84"/>
      </p:cViewPr>
      <p:guideLst>
        <p:guide orient="horz" pos="2146"/>
        <p:guide pos="2857"/>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buFont typeface="Arial" pitchFamily="34" charset="0"/>
              <a:buNone/>
              <a:defRPr sz="1200" smtClean="0">
                <a:latin typeface="Arial" pitchFamily="34" charset="0"/>
              </a:defRPr>
            </a:lvl1pPr>
          </a:lstStyle>
          <a:p>
            <a:pPr>
              <a:defRPr/>
            </a:pPr>
            <a:endParaRPr lang="en-US"/>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buFont typeface="Arial" pitchFamily="34" charset="0"/>
              <a:buNone/>
              <a:defRPr sz="1200" smtClean="0">
                <a:latin typeface="Arial" pitchFamily="34" charset="0"/>
              </a:defRPr>
            </a:lvl1pPr>
          </a:lstStyle>
          <a:p>
            <a:pPr>
              <a:defRPr/>
            </a:pPr>
            <a:endParaRPr lang="en-US"/>
          </a:p>
        </p:txBody>
      </p:sp>
      <p:sp>
        <p:nvSpPr>
          <p:cNvPr id="30724" name="Rectangle 4"/>
          <p:cNvSpPr>
            <a:spLocks noGrp="1" noRot="1" noChangeAspect="1" noChangeArrowheads="1"/>
          </p:cNvSpPr>
          <p:nvPr>
            <p:ph type="sldImg" idx="2"/>
          </p:nvPr>
        </p:nvSpPr>
        <p:spPr bwMode="auto">
          <a:xfrm>
            <a:off x="1143000" y="685800"/>
            <a:ext cx="4572000" cy="3429000"/>
          </a:xfrm>
          <a:prstGeom prst="rect">
            <a:avLst/>
          </a:prstGeom>
          <a:noFill/>
          <a:ln w="9525">
            <a:noFill/>
            <a:miter lim="800000"/>
            <a:headEnd/>
            <a:tailEnd/>
          </a:ln>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buFont typeface="Arial" pitchFamily="34" charset="0"/>
              <a:buNone/>
              <a:defRPr sz="1200" smtClean="0">
                <a:latin typeface="Arial" pitchFamily="34" charset="0"/>
              </a:defRPr>
            </a:lvl1pPr>
          </a:lstStyle>
          <a:p>
            <a:pPr>
              <a:defRPr/>
            </a:pPr>
            <a:endParaRPr lang="en-US"/>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buFont typeface="Arial" pitchFamily="34" charset="0"/>
              <a:buNone/>
              <a:defRPr sz="1200" smtClean="0">
                <a:latin typeface="Arial" pitchFamily="34" charset="0"/>
              </a:defRPr>
            </a:lvl1pPr>
          </a:lstStyle>
          <a:p>
            <a:pPr>
              <a:defRPr/>
            </a:pPr>
            <a:fld id="{E5EFA512-7C3A-4AE1-901F-55829310C553}"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hemeOverride" Target="../theme/themeOverride10.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hemeOverride" Target="../theme/themeOverride11.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hemeOverride" Target="../theme/themeOverride12.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hemeOverride" Target="../theme/themeOverride13.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hemeOverride" Target="../theme/themeOverride14.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hemeOverride" Target="../theme/themeOverride15.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hemeOverride" Target="../theme/themeOverride16.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hemeOverride" Target="../theme/themeOverride17.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hemeOverride" Target="../theme/themeOverride4.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hemeOverride" Target="../theme/themeOverride5.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hemeOverride" Target="../theme/themeOverride6.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hemeOverride" Target="../theme/themeOverride7.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hemeOverride" Target="../theme/themeOverride8.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hemeOverride" Target="../theme/themeOverr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1746" name="Rectangle 2"/>
          <p:cNvSpPr>
            <a:spLocks noGrp="1" noRot="1" noChangeAspect="1" noChangeArrowheads="1" noTextEdit="1"/>
          </p:cNvSpPr>
          <p:nvPr>
            <p:ph type="sldImg"/>
          </p:nvPr>
        </p:nvSpPr>
        <p:spPr/>
      </p:sp>
      <p:sp>
        <p:nvSpPr>
          <p:cNvPr id="31747" name="Rectangle 3"/>
          <p:cNvSpPr>
            <a:spLocks noGrp="1" noChangeArrowheads="1"/>
          </p:cNvSpPr>
          <p:nvPr>
            <p:ph type="body" idx="1"/>
          </p:nvPr>
        </p:nvSpPr>
        <p:spPr>
          <a:noFill/>
          <a:ln/>
        </p:spPr>
        <p:txBody>
          <a:bodyPr/>
          <a:lstStyle/>
          <a:p>
            <a:r>
              <a:rPr lang="zh-CN" altLang="en-US" dirty="0" smtClean="0">
                <a:latin typeface="Arial" charset="0"/>
              </a:rPr>
              <a:t>原生应用方式的实现</a:t>
            </a:r>
            <a:br>
              <a:rPr lang="zh-CN" altLang="en-US" dirty="0" smtClean="0">
                <a:latin typeface="Arial" charset="0"/>
              </a:rPr>
            </a:br>
            <a:r>
              <a:rPr lang="zh-CN" altLang="en-US" dirty="0" smtClean="0">
                <a:latin typeface="Arial" charset="0"/>
              </a:rPr>
              <a:t>1  基于平台做针对性开发，如用JAVA编写Android的应用程序，用Object-C编写IOS程序</a:t>
            </a:r>
          </a:p>
          <a:p>
            <a:r>
              <a:rPr lang="zh-CN" altLang="en-US" dirty="0" smtClean="0">
                <a:latin typeface="Arial" charset="0"/>
              </a:rPr>
              <a:t>2  在原生应用中使用Web View组件嵌入Web页面，</a:t>
            </a:r>
          </a:p>
          <a:p>
            <a:r>
              <a:rPr lang="zh-CN" altLang="en-US" dirty="0" smtClean="0">
                <a:latin typeface="Arial" charset="0"/>
              </a:rPr>
              <a:t>    该程序包含一部分原生的应用程序，又有一部分Web页面，可称为混合应用模式</a:t>
            </a:r>
          </a:p>
          <a:p>
            <a:endParaRPr lang="zh-CN" altLang="en-US" dirty="0" smtClean="0">
              <a:latin typeface="Arial" charset="0"/>
            </a:endParaRPr>
          </a:p>
          <a:p>
            <a:r>
              <a:rPr lang="zh-CN" altLang="en-US" dirty="0" smtClean="0">
                <a:latin typeface="Arial" charset="0"/>
              </a:rPr>
              <a:t>3  跨平台的中间件方式的最大特点是，通过一种或某几种编程语言，实现能在各个平台上安装运行的应用程序</a:t>
            </a:r>
          </a:p>
          <a:p>
            <a:r>
              <a:rPr lang="zh-CN" altLang="en-US" dirty="0" smtClean="0">
                <a:latin typeface="Arial" charset="0"/>
              </a:rPr>
              <a:t>跨平台的中间件方式，也可能编写一些HTML、javaScript、CSS，但他不是Web应用程序，</a:t>
            </a:r>
          </a:p>
          <a:p>
            <a:r>
              <a:rPr lang="zh-CN" altLang="en-US" dirty="0" smtClean="0">
                <a:latin typeface="Arial" charset="0"/>
              </a:rPr>
              <a:t>这些HTML javaScript，CSS是直接打包到安装文件里的，不是通过浏览器从服务器上下载的。</a:t>
            </a:r>
          </a:p>
          <a:p>
            <a:endParaRPr lang="zh-CN" altLang="en-US" dirty="0" smtClean="0">
              <a:latin typeface="Arial" charset="0"/>
            </a:endParaRPr>
          </a:p>
          <a:p>
            <a:endParaRPr lang="zh-CN" altLang="en-US" dirty="0" smtClean="0">
              <a:latin typeface="Arial" charset="0"/>
            </a:endParaRPr>
          </a:p>
          <a:p>
            <a:endParaRPr lang="zh-CN" altLang="en-US" dirty="0" smtClean="0">
              <a:latin typeface="Arial" charset="0"/>
            </a:endParaRPr>
          </a:p>
        </p:txBody>
      </p:sp>
    </p:spTree>
  </p:cSld>
  <p:clrMapOvr>
    <a:overrideClrMapping bg1="lt1" tx1="dk1" bg2="lt2" tx2="dk2" accent1="accent1" accent2="accent2" accent3="accent3" accent4="accent4" accent5="accent5" accent6="accent6" hlink="hlink" folHlink="folHlink"/>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p:sp>
      <p:sp>
        <p:nvSpPr>
          <p:cNvPr id="40963" name="备注占位符 2"/>
          <p:cNvSpPr>
            <a:spLocks noGrp="1"/>
          </p:cNvSpPr>
          <p:nvPr>
            <p:ph type="body" idx="1"/>
          </p:nvPr>
        </p:nvSpPr>
        <p:spPr>
          <a:noFill/>
          <a:ln/>
        </p:spPr>
        <p:txBody>
          <a:bodyPr/>
          <a:lstStyle/>
          <a:p>
            <a:r>
              <a:rPr lang="en-US" altLang="zh-CN" smtClean="0">
                <a:latin typeface="Arial" charset="0"/>
              </a:rPr>
              <a:t>http://baike.so.com/doc/7209168.html</a:t>
            </a:r>
            <a:endParaRPr lang="zh-CN" altLang="en-US" smtClean="0">
              <a:latin typeface="Arial" charset="0"/>
            </a:endParaRPr>
          </a:p>
        </p:txBody>
      </p:sp>
      <p:sp>
        <p:nvSpPr>
          <p:cNvPr id="40964" name="灯片编号占位符 3"/>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7E59B262-2752-4E93-A0D9-B3594569542B}" type="slidenum">
              <a:rPr lang="en-US" altLang="zh-CN" sz="1200"/>
              <a:pPr algn="r"/>
              <a:t>23</a:t>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p:sp>
      <p:sp>
        <p:nvSpPr>
          <p:cNvPr id="41987" name="备注占位符 2"/>
          <p:cNvSpPr>
            <a:spLocks noGrp="1"/>
          </p:cNvSpPr>
          <p:nvPr>
            <p:ph type="body" idx="1"/>
          </p:nvPr>
        </p:nvSpPr>
        <p:spPr>
          <a:noFill/>
          <a:ln/>
        </p:spPr>
        <p:txBody>
          <a:bodyPr/>
          <a:lstStyle/>
          <a:p>
            <a:r>
              <a:rPr lang="en-US" altLang="zh-CN" smtClean="0">
                <a:latin typeface="Arial" charset="0"/>
              </a:rPr>
              <a:t>http://baike.so.com/doc/7209168.html</a:t>
            </a:r>
            <a:endParaRPr lang="zh-CN" altLang="en-US" smtClean="0">
              <a:latin typeface="Arial" charset="0"/>
            </a:endParaRPr>
          </a:p>
        </p:txBody>
      </p:sp>
      <p:sp>
        <p:nvSpPr>
          <p:cNvPr id="41988" name="灯片编号占位符 3"/>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542D5535-1276-4EB7-8AD4-83C75DB257B0}" type="slidenum">
              <a:rPr lang="en-US" altLang="zh-CN" sz="1200"/>
              <a:pPr algn="r"/>
              <a:t>25</a:t>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p:sp>
      <p:sp>
        <p:nvSpPr>
          <p:cNvPr id="41987" name="备注占位符 2"/>
          <p:cNvSpPr>
            <a:spLocks noGrp="1"/>
          </p:cNvSpPr>
          <p:nvPr>
            <p:ph type="body" idx="1"/>
          </p:nvPr>
        </p:nvSpPr>
        <p:spPr>
          <a:noFill/>
          <a:ln/>
        </p:spPr>
        <p:txBody>
          <a:bodyPr/>
          <a:lstStyle/>
          <a:p>
            <a:r>
              <a:rPr lang="en-US" altLang="zh-CN" smtClean="0">
                <a:latin typeface="Arial" charset="0"/>
              </a:rPr>
              <a:t>http://baike.so.com/doc/7209168.html</a:t>
            </a:r>
            <a:endParaRPr lang="zh-CN" altLang="en-US" smtClean="0">
              <a:latin typeface="Arial" charset="0"/>
            </a:endParaRPr>
          </a:p>
        </p:txBody>
      </p:sp>
      <p:sp>
        <p:nvSpPr>
          <p:cNvPr id="41988" name="灯片编号占位符 3"/>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542D5535-1276-4EB7-8AD4-83C75DB257B0}" type="slidenum">
              <a:rPr lang="en-US" altLang="zh-CN" sz="1200"/>
              <a:pPr algn="r"/>
              <a:t>26</a:t>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p:sp>
      <p:sp>
        <p:nvSpPr>
          <p:cNvPr id="41987" name="备注占位符 2"/>
          <p:cNvSpPr>
            <a:spLocks noGrp="1"/>
          </p:cNvSpPr>
          <p:nvPr>
            <p:ph type="body" idx="1"/>
          </p:nvPr>
        </p:nvSpPr>
        <p:spPr>
          <a:noFill/>
          <a:ln/>
        </p:spPr>
        <p:txBody>
          <a:bodyPr/>
          <a:lstStyle/>
          <a:p>
            <a:r>
              <a:rPr lang="en-US" altLang="zh-CN" smtClean="0">
                <a:latin typeface="Arial" charset="0"/>
              </a:rPr>
              <a:t>http://baike.so.com/doc/7209168.html</a:t>
            </a:r>
            <a:endParaRPr lang="zh-CN" altLang="en-US" smtClean="0">
              <a:latin typeface="Arial" charset="0"/>
            </a:endParaRPr>
          </a:p>
        </p:txBody>
      </p:sp>
      <p:sp>
        <p:nvSpPr>
          <p:cNvPr id="41988" name="灯片编号占位符 3"/>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542D5535-1276-4EB7-8AD4-83C75DB257B0}" type="slidenum">
              <a:rPr lang="en-US" altLang="zh-CN" sz="1200"/>
              <a:pPr algn="r"/>
              <a:t>27</a:t>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p:sp>
      <p:sp>
        <p:nvSpPr>
          <p:cNvPr id="41987" name="备注占位符 2"/>
          <p:cNvSpPr>
            <a:spLocks noGrp="1"/>
          </p:cNvSpPr>
          <p:nvPr>
            <p:ph type="body" idx="1"/>
          </p:nvPr>
        </p:nvSpPr>
        <p:spPr>
          <a:noFill/>
          <a:ln/>
        </p:spPr>
        <p:txBody>
          <a:bodyPr/>
          <a:lstStyle/>
          <a:p>
            <a:r>
              <a:rPr lang="en-US" altLang="zh-CN" smtClean="0">
                <a:latin typeface="Arial" charset="0"/>
              </a:rPr>
              <a:t>http://baike.so.com/doc/7209168.html</a:t>
            </a:r>
            <a:endParaRPr lang="zh-CN" altLang="en-US" smtClean="0">
              <a:latin typeface="Arial" charset="0"/>
            </a:endParaRPr>
          </a:p>
        </p:txBody>
      </p:sp>
      <p:sp>
        <p:nvSpPr>
          <p:cNvPr id="41988" name="灯片编号占位符 3"/>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542D5535-1276-4EB7-8AD4-83C75DB257B0}" type="slidenum">
              <a:rPr lang="en-US" altLang="zh-CN" sz="1200"/>
              <a:pPr algn="r"/>
              <a:t>28</a:t>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p:sp>
      <p:sp>
        <p:nvSpPr>
          <p:cNvPr id="43011" name="备注占位符 2"/>
          <p:cNvSpPr>
            <a:spLocks noGrp="1"/>
          </p:cNvSpPr>
          <p:nvPr>
            <p:ph type="body" idx="1"/>
          </p:nvPr>
        </p:nvSpPr>
        <p:spPr>
          <a:noFill/>
          <a:ln/>
        </p:spPr>
        <p:txBody>
          <a:bodyPr/>
          <a:lstStyle/>
          <a:p>
            <a:r>
              <a:rPr lang="en-US" altLang="zh-CN" smtClean="0">
                <a:latin typeface="Arial" charset="0"/>
              </a:rPr>
              <a:t>http://baike.so.com/doc/7209168.html</a:t>
            </a:r>
            <a:endParaRPr lang="zh-CN" altLang="en-US" smtClean="0">
              <a:latin typeface="Arial" charset="0"/>
            </a:endParaRPr>
          </a:p>
        </p:txBody>
      </p:sp>
      <p:sp>
        <p:nvSpPr>
          <p:cNvPr id="43012" name="灯片编号占位符 3"/>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1FC7C159-8D56-495D-8B81-40513B9046F0}" type="slidenum">
              <a:rPr lang="en-US" altLang="zh-CN" sz="1200"/>
              <a:pPr algn="r"/>
              <a:t>29</a:t>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4034" name="幻灯片图像占位符 1"/>
          <p:cNvSpPr>
            <a:spLocks noGrp="1" noRot="1" noChangeAspect="1" noTextEdit="1"/>
          </p:cNvSpPr>
          <p:nvPr>
            <p:ph type="sldImg"/>
          </p:nvPr>
        </p:nvSpPr>
        <p:spPr/>
      </p:sp>
      <p:sp>
        <p:nvSpPr>
          <p:cNvPr id="44035" name="备注占位符 2"/>
          <p:cNvSpPr>
            <a:spLocks noGrp="1"/>
          </p:cNvSpPr>
          <p:nvPr>
            <p:ph type="body" idx="1"/>
          </p:nvPr>
        </p:nvSpPr>
        <p:spPr>
          <a:noFill/>
          <a:ln/>
        </p:spPr>
        <p:txBody>
          <a:bodyPr/>
          <a:lstStyle/>
          <a:p>
            <a:r>
              <a:rPr lang="en-US" altLang="zh-CN" smtClean="0">
                <a:latin typeface="Arial" charset="0"/>
              </a:rPr>
              <a:t>http://baike.so.com/doc/7209168.html</a:t>
            </a:r>
            <a:endParaRPr lang="zh-CN" altLang="en-US" smtClean="0">
              <a:latin typeface="Arial" charset="0"/>
            </a:endParaRPr>
          </a:p>
        </p:txBody>
      </p:sp>
      <p:sp>
        <p:nvSpPr>
          <p:cNvPr id="44036" name="灯片编号占位符 3"/>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AA1125C7-F6D3-4586-B004-F13D3A948430}" type="slidenum">
              <a:rPr lang="en-US" altLang="zh-CN" sz="1200"/>
              <a:pPr algn="r"/>
              <a:t>30</a:t>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p:sp>
      <p:sp>
        <p:nvSpPr>
          <p:cNvPr id="45059" name="备注占位符 2"/>
          <p:cNvSpPr>
            <a:spLocks noGrp="1"/>
          </p:cNvSpPr>
          <p:nvPr>
            <p:ph type="body" idx="1"/>
          </p:nvPr>
        </p:nvSpPr>
        <p:spPr>
          <a:noFill/>
          <a:ln/>
        </p:spPr>
        <p:txBody>
          <a:bodyPr/>
          <a:lstStyle/>
          <a:p>
            <a:r>
              <a:rPr lang="en-US" altLang="zh-CN" smtClean="0">
                <a:latin typeface="Arial" charset="0"/>
              </a:rPr>
              <a:t>http://baike.so.com/doc/7209168.html</a:t>
            </a:r>
            <a:endParaRPr lang="zh-CN" altLang="en-US" smtClean="0">
              <a:latin typeface="Arial" charset="0"/>
            </a:endParaRPr>
          </a:p>
        </p:txBody>
      </p:sp>
      <p:sp>
        <p:nvSpPr>
          <p:cNvPr id="45060" name="灯片编号占位符 3"/>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3C0E0076-FC66-4854-9D34-721D844B8C20}" type="slidenum">
              <a:rPr lang="en-US" altLang="zh-CN" sz="1200"/>
              <a:pPr algn="r"/>
              <a:t>31</a:t>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2770" name="Rectangle 2"/>
          <p:cNvSpPr>
            <a:spLocks noGrp="1" noRot="1" noChangeAspect="1" noChangeArrowheads="1" noTextEdit="1"/>
          </p:cNvSpPr>
          <p:nvPr>
            <p:ph type="sldImg"/>
          </p:nvPr>
        </p:nvSpPr>
        <p:spPr/>
      </p:sp>
      <p:sp>
        <p:nvSpPr>
          <p:cNvPr id="32771" name="Rectangle 3"/>
          <p:cNvSpPr>
            <a:spLocks noGrp="1" noChangeArrowheads="1"/>
          </p:cNvSpPr>
          <p:nvPr>
            <p:ph type="body" idx="1"/>
          </p:nvPr>
        </p:nvSpPr>
        <p:spPr>
          <a:noFill/>
          <a:ln/>
        </p:spPr>
        <p:txBody>
          <a:bodyPr/>
          <a:lstStyle/>
          <a:p>
            <a:endParaRPr lang="zh-CN" altLang="en-US" smtClean="0">
              <a:latin typeface="Arial" charset="0"/>
            </a:endParaRPr>
          </a:p>
          <a:p>
            <a:r>
              <a:rPr lang="zh-CN" altLang="en-US" smtClean="0">
                <a:latin typeface="Arial" charset="0"/>
              </a:rPr>
              <a:t>1  分别介绍HTML5技术和WebKit技术</a:t>
            </a:r>
          </a:p>
          <a:p>
            <a:r>
              <a:rPr lang="zh-CN" altLang="en-US" smtClean="0">
                <a:latin typeface="Arial" charset="0"/>
              </a:rPr>
              <a:t>2   解释为什么HTML5和WebKit技术是移动Web应用开发的关键技术</a:t>
            </a:r>
          </a:p>
          <a:p>
            <a:endParaRPr lang="zh-CN" altLang="en-US" smtClean="0">
              <a:latin typeface="Arial" charset="0"/>
            </a:endParaRPr>
          </a:p>
          <a:p>
            <a:endParaRPr lang="zh-CN" altLang="en-US" smtClean="0">
              <a:latin typeface="Arial" charset="0"/>
            </a:endParaRPr>
          </a:p>
          <a:p>
            <a:endParaRPr lang="zh-CN" altLang="en-US" smtClean="0">
              <a:latin typeface="Arial" charset="0"/>
            </a:endParaRPr>
          </a:p>
        </p:txBody>
      </p:sp>
    </p:spTree>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p:sp>
      <p:sp>
        <p:nvSpPr>
          <p:cNvPr id="33795" name="备注占位符 2"/>
          <p:cNvSpPr>
            <a:spLocks noGrp="1"/>
          </p:cNvSpPr>
          <p:nvPr>
            <p:ph type="body" idx="1"/>
          </p:nvPr>
        </p:nvSpPr>
        <p:spPr>
          <a:noFill/>
          <a:ln/>
        </p:spPr>
        <p:txBody>
          <a:bodyPr/>
          <a:lstStyle/>
          <a:p>
            <a:r>
              <a:rPr lang="zh-CN" altLang="en-US" dirty="0" smtClean="0">
                <a:latin typeface="Arial" charset="0"/>
              </a:rPr>
              <a:t>介绍各种框架的特点：</a:t>
            </a:r>
          </a:p>
          <a:p>
            <a:r>
              <a:rPr lang="zh-CN" altLang="en-US" dirty="0" smtClean="0">
                <a:latin typeface="Arial" charset="0"/>
              </a:rPr>
              <a:t>例如： </a:t>
            </a:r>
          </a:p>
          <a:p>
            <a:r>
              <a:rPr lang="zh-CN" altLang="en-US" dirty="0" smtClean="0">
                <a:latin typeface="Arial" charset="0"/>
              </a:rPr>
              <a:t>1   </a:t>
            </a:r>
            <a:r>
              <a:rPr lang="en-US" altLang="zh-CN" dirty="0" err="1" smtClean="0">
                <a:latin typeface="Arial" charset="0"/>
              </a:rPr>
              <a:t>Sench</a:t>
            </a:r>
            <a:r>
              <a:rPr lang="en-US" altLang="zh-CN" dirty="0" smtClean="0">
                <a:latin typeface="Arial" charset="0"/>
              </a:rPr>
              <a:t> Touch </a:t>
            </a:r>
          </a:p>
          <a:p>
            <a:r>
              <a:rPr lang="zh-CN" altLang="en-US" dirty="0" smtClean="0">
                <a:latin typeface="Arial" charset="0"/>
              </a:rPr>
              <a:t>优点：组件丰富，界面上可模仿各种平台，实现跟原生应用一模一样的界面效果</a:t>
            </a:r>
          </a:p>
          <a:p>
            <a:r>
              <a:rPr lang="zh-CN" altLang="en-US" dirty="0" smtClean="0">
                <a:latin typeface="Arial" charset="0"/>
              </a:rPr>
              <a:t>不足：框架较大，性能不好适合于企业内部应用开发(通过跨平台中间件方式可解决这个问题)</a:t>
            </a:r>
          </a:p>
          <a:p>
            <a:endParaRPr lang="en-US" altLang="zh-CN" dirty="0" smtClean="0">
              <a:latin typeface="Arial" charset="0"/>
            </a:endParaRPr>
          </a:p>
          <a:p>
            <a:r>
              <a:rPr lang="zh-CN" altLang="en-US" dirty="0" smtClean="0">
                <a:latin typeface="Arial" charset="0"/>
              </a:rPr>
              <a:t>2    </a:t>
            </a:r>
            <a:r>
              <a:rPr lang="en-US" altLang="zh-CN" dirty="0" err="1" smtClean="0">
                <a:latin typeface="Arial" charset="0"/>
              </a:rPr>
              <a:t>jQueryMobile</a:t>
            </a:r>
            <a:r>
              <a:rPr lang="zh-CN" altLang="en-US" dirty="0" smtClean="0">
                <a:latin typeface="Arial" charset="0"/>
              </a:rPr>
              <a:t>和</a:t>
            </a:r>
            <a:r>
              <a:rPr lang="en-US" altLang="zh-CN" dirty="0" err="1" smtClean="0">
                <a:latin typeface="Arial" charset="0"/>
              </a:rPr>
              <a:t>jQtouch</a:t>
            </a:r>
            <a:r>
              <a:rPr lang="en-US" altLang="zh-CN" dirty="0" smtClean="0">
                <a:latin typeface="Arial" charset="0"/>
              </a:rPr>
              <a:t> </a:t>
            </a:r>
          </a:p>
          <a:p>
            <a:r>
              <a:rPr lang="zh-CN" altLang="en-US" dirty="0" smtClean="0">
                <a:latin typeface="Arial" charset="0"/>
              </a:rPr>
              <a:t>优点：体积小、性能比Sencha Touch好，轻量级， 适合开发简单的页面程序在互联网上的WEB页面常才该技术</a:t>
            </a:r>
          </a:p>
          <a:p>
            <a:r>
              <a:rPr lang="zh-CN" altLang="en-US" dirty="0" smtClean="0">
                <a:latin typeface="Arial" charset="0"/>
              </a:rPr>
              <a:t>不足：编写大量的Html、javaScript，代码不好维护，</a:t>
            </a:r>
          </a:p>
          <a:p>
            <a:endParaRPr lang="en-US" altLang="zh-CN" dirty="0" smtClean="0">
              <a:latin typeface="Arial" charset="0"/>
            </a:endParaRPr>
          </a:p>
          <a:p>
            <a:r>
              <a:rPr lang="en-US" altLang="zh-CN" dirty="0" smtClean="0">
                <a:latin typeface="Arial" charset="0"/>
              </a:rPr>
              <a:t>http://www.cnblogs.com/lhb25/archive/2011/09/07/mobile-web-app-frameworks.html</a:t>
            </a:r>
          </a:p>
          <a:p>
            <a:endParaRPr lang="zh-CN" altLang="en-US" dirty="0" smtClean="0">
              <a:latin typeface="Arial" charset="0"/>
            </a:endParaRPr>
          </a:p>
        </p:txBody>
      </p:sp>
      <p:sp>
        <p:nvSpPr>
          <p:cNvPr id="33796" name="灯片编号占位符 3"/>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1A468639-CE6C-41BA-A014-8B49108E2525}" type="slidenum">
              <a:rPr lang="en-US" altLang="zh-CN" sz="1200"/>
              <a:pPr algn="r"/>
              <a:t>10</a:t>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p:sp>
      <p:sp>
        <p:nvSpPr>
          <p:cNvPr id="34819" name="Rectangle 3"/>
          <p:cNvSpPr>
            <a:spLocks noGrp="1" noChangeArrowheads="1"/>
          </p:cNvSpPr>
          <p:nvPr>
            <p:ph type="body" idx="1"/>
          </p:nvPr>
        </p:nvSpPr>
        <p:spPr>
          <a:noFill/>
          <a:ln/>
        </p:spPr>
        <p:txBody>
          <a:bodyPr/>
          <a:lstStyle/>
          <a:p>
            <a:r>
              <a:rPr lang="zh-CN" altLang="en-US" dirty="0" smtClean="0">
                <a:latin typeface="Arial" charset="0"/>
              </a:rPr>
              <a:t>IOS程序的开发使用 Object-C 编程语言 或Swift编程语言</a:t>
            </a:r>
          </a:p>
          <a:p>
            <a:endParaRPr lang="zh-CN" altLang="en-US" dirty="0" smtClean="0">
              <a:latin typeface="Arial" charset="0"/>
            </a:endParaRPr>
          </a:p>
          <a:p>
            <a:r>
              <a:rPr lang="zh-CN" altLang="en-US" dirty="0" smtClean="0">
                <a:latin typeface="Arial" charset="0"/>
              </a:rPr>
              <a:t>object-c通常写作objective-c或者obj-c，是根据C语言所衍生出来的语言，继承了C语言的特性，</a:t>
            </a:r>
          </a:p>
          <a:p>
            <a:r>
              <a:rPr lang="zh-CN" altLang="en-US" dirty="0" smtClean="0">
                <a:latin typeface="Arial" charset="0"/>
              </a:rPr>
              <a:t>是扩充C的面向对象编程语言。它主要使用于Mac OS X和GNUstep这两个使用OpenStep标准的系统，</a:t>
            </a:r>
          </a:p>
          <a:p>
            <a:r>
              <a:rPr lang="zh-CN" altLang="en-US" dirty="0" smtClean="0">
                <a:latin typeface="Arial" charset="0"/>
              </a:rPr>
              <a:t>而在NeXTSTEP和OpenStep中它更是基本语言。</a:t>
            </a:r>
          </a:p>
          <a:p>
            <a:r>
              <a:rPr lang="zh-CN" altLang="en-US" dirty="0" smtClean="0">
                <a:latin typeface="Arial" charset="0"/>
              </a:rPr>
              <a:t>Objective-C可以在gcc运作的系统写和编译，因为gcc含Objective-C的编译器。</a:t>
            </a:r>
          </a:p>
          <a:p>
            <a:r>
              <a:rPr lang="zh-CN" altLang="en-US" dirty="0" smtClean="0">
                <a:latin typeface="Arial" charset="0"/>
              </a:rPr>
              <a:t>在MAC OSX系统下，运用苹果提供的SDK等开发工具包，可以用来做IOS开发，开发后的程序在Iphone虚拟机中进行测试，</a:t>
            </a:r>
          </a:p>
          <a:p>
            <a:r>
              <a:rPr lang="zh-CN" altLang="en-US" dirty="0" smtClean="0">
                <a:latin typeface="Arial" charset="0"/>
              </a:rPr>
              <a:t>运用的主要语言为Object-c。与C#类似。Object-c仅支持单一父类继承，不支持多重继承</a:t>
            </a:r>
          </a:p>
          <a:p>
            <a:endParaRPr lang="zh-CN" altLang="en-US" dirty="0" smtClean="0">
              <a:latin typeface="Arial" charset="0"/>
            </a:endParaRPr>
          </a:p>
          <a:p>
            <a:r>
              <a:rPr lang="zh-CN" altLang="en-US" dirty="0" smtClean="0">
                <a:latin typeface="Arial" charset="0"/>
              </a:rPr>
              <a:t>Object-C 主要用于Mac平台</a:t>
            </a:r>
          </a:p>
          <a:p>
            <a:r>
              <a:rPr lang="zh-CN" altLang="en-US" dirty="0" smtClean="0">
                <a:latin typeface="Arial" charset="0"/>
              </a:rPr>
              <a:t>Swift 是苹果公司最新推出的一种新的编程语言，可用于编写IOS7以后的应用程序</a:t>
            </a:r>
          </a:p>
          <a:p>
            <a:endParaRPr lang="zh-CN" altLang="en-US" dirty="0" smtClean="0">
              <a:latin typeface="Arial" charset="0"/>
            </a:endParaRPr>
          </a:p>
          <a:p>
            <a:r>
              <a:rPr lang="zh-CN" altLang="en-US" dirty="0" smtClean="0">
                <a:latin typeface="Arial" charset="0"/>
              </a:rPr>
              <a:t>Swift是Apple在WWDC2014所发布的一门编程语言，用来撰写OS X和iOS应用程序[1]。</a:t>
            </a:r>
          </a:p>
          <a:p>
            <a:r>
              <a:rPr lang="zh-CN" altLang="en-US" dirty="0" smtClean="0">
                <a:latin typeface="Arial" charset="0"/>
              </a:rPr>
              <a:t>在设计Swift时．就有意和Objective-C共存，Objective-C是Apple操作系统在导入Swift前使用的编程语言</a:t>
            </a:r>
          </a:p>
          <a:p>
            <a:r>
              <a:rPr lang="zh-CN" altLang="en-US" dirty="0" smtClean="0">
                <a:latin typeface="Arial" charset="0"/>
              </a:rPr>
              <a:t>Swift是供iOS和OS X应用编程的新编程语言，基于C和Objective-C，而却没有C的一些兼容约束。</a:t>
            </a:r>
          </a:p>
          <a:p>
            <a:r>
              <a:rPr lang="zh-CN" altLang="en-US" dirty="0" smtClean="0">
                <a:latin typeface="Arial" charset="0"/>
              </a:rPr>
              <a:t>Swift采用了安全的编程模式和添加现代的功能来是的编程更加简单、灵活和有趣。界面则基于广受人</a:t>
            </a:r>
          </a:p>
          <a:p>
            <a:r>
              <a:rPr lang="zh-CN" altLang="en-US" dirty="0" smtClean="0">
                <a:latin typeface="Arial" charset="0"/>
              </a:rPr>
              <a:t>民群众爱戴的Cocoa和Cocoa Touch框架，展示了软件开发的新方向。</a:t>
            </a:r>
          </a:p>
          <a:p>
            <a:endParaRPr lang="zh-CN" altLang="en-US" dirty="0" smtClean="0">
              <a:latin typeface="Arial" charset="0"/>
            </a:endParaRPr>
          </a:p>
        </p:txBody>
      </p:sp>
    </p:spTree>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p:sp>
      <p:sp>
        <p:nvSpPr>
          <p:cNvPr id="35843" name="Rectangle 3"/>
          <p:cNvSpPr>
            <a:spLocks noGrp="1" noChangeArrowheads="1"/>
          </p:cNvSpPr>
          <p:nvPr>
            <p:ph type="body" idx="1"/>
          </p:nvPr>
        </p:nvSpPr>
        <p:spPr>
          <a:noFill/>
          <a:ln/>
        </p:spPr>
        <p:txBody>
          <a:bodyPr/>
          <a:lstStyle/>
          <a:p>
            <a:r>
              <a:rPr lang="zh-CN" altLang="en-US" smtClean="0">
                <a:latin typeface="Arial" charset="0"/>
              </a:rPr>
              <a:t>此处可举例说明 在原生应用中嵌入WEB View混合应用的实例；</a:t>
            </a:r>
          </a:p>
          <a:p>
            <a:r>
              <a:rPr lang="zh-CN" altLang="en-US" smtClean="0">
                <a:latin typeface="Arial" charset="0"/>
              </a:rPr>
              <a:t>安卓淘宝客户端</a:t>
            </a:r>
          </a:p>
          <a:p>
            <a:r>
              <a:rPr lang="zh-CN" altLang="en-US" smtClean="0">
                <a:latin typeface="Arial" charset="0"/>
              </a:rPr>
              <a:t>安卓京东客户端</a:t>
            </a:r>
          </a:p>
          <a:p>
            <a:endParaRPr lang="zh-CN" altLang="en-US" smtClean="0">
              <a:latin typeface="Arial" charset="0"/>
            </a:endParaRPr>
          </a:p>
          <a:p>
            <a:r>
              <a:rPr lang="zh-CN" altLang="en-US" smtClean="0">
                <a:latin typeface="Arial" charset="0"/>
              </a:rPr>
              <a:t>使用原生应用地理定位，保存用户信息等，</a:t>
            </a:r>
          </a:p>
          <a:p>
            <a:r>
              <a:rPr lang="zh-CN" altLang="en-US" smtClean="0">
                <a:latin typeface="Arial" charset="0"/>
              </a:rPr>
              <a:t>关键信息加密等</a:t>
            </a:r>
          </a:p>
          <a:p>
            <a:r>
              <a:rPr lang="zh-CN" altLang="en-US" smtClean="0">
                <a:latin typeface="Arial" charset="0"/>
              </a:rPr>
              <a:t>将界面主页以Web View 的形式开发，便于日常的更新维护，</a:t>
            </a:r>
          </a:p>
          <a:p>
            <a:endParaRPr lang="zh-CN" altLang="en-US" smtClean="0">
              <a:latin typeface="Arial" charset="0"/>
            </a:endParaRPr>
          </a:p>
          <a:p>
            <a:r>
              <a:rPr lang="zh-CN" altLang="en-US" smtClean="0">
                <a:latin typeface="Arial" charset="0"/>
              </a:rPr>
              <a:t>这种架构模式可大大降低原生应用的更新频率，快速应变业务变化</a:t>
            </a:r>
          </a:p>
          <a:p>
            <a:endParaRPr lang="zh-CN" altLang="en-US" smtClean="0">
              <a:latin typeface="Arial" charset="0"/>
            </a:endParaRPr>
          </a:p>
          <a:p>
            <a:endParaRPr lang="zh-CN" altLang="en-US" smtClean="0">
              <a:latin typeface="Arial" charset="0"/>
            </a:endParaRPr>
          </a:p>
          <a:p>
            <a:endParaRPr lang="zh-CN" altLang="en-US" smtClean="0">
              <a:latin typeface="Arial" charset="0"/>
            </a:endParaRPr>
          </a:p>
        </p:txBody>
      </p:sp>
    </p:spTree>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a:noFill/>
          <a:ln/>
        </p:spPr>
        <p:txBody>
          <a:bodyPr/>
          <a:lstStyle/>
          <a:p>
            <a:r>
              <a:rPr lang="en-US" altLang="zh-CN" dirty="0" smtClean="0">
                <a:latin typeface="Arial" charset="0"/>
              </a:rPr>
              <a:t>http://baike.so.com/doc/7209168.html</a:t>
            </a:r>
          </a:p>
          <a:p>
            <a:endParaRPr lang="zh-CN" altLang="en-US" dirty="0" smtClean="0">
              <a:latin typeface="微软雅黑" pitchFamily="34" charset="-122"/>
              <a:ea typeface="微软雅黑" pitchFamily="34" charset="-122"/>
            </a:endParaRPr>
          </a:p>
          <a:p>
            <a:r>
              <a:rPr lang="zh-CN" altLang="en-US" dirty="0" smtClean="0">
                <a:latin typeface="微软雅黑" pitchFamily="34" charset="-122"/>
                <a:ea typeface="微软雅黑" pitchFamily="34" charset="-122"/>
              </a:rPr>
              <a:t>跨平台中间件的劣势有：组成</a:t>
            </a:r>
            <a:r>
              <a:rPr lang="en-US" altLang="zh-CN" dirty="0" smtClean="0">
                <a:latin typeface="微软雅黑" pitchFamily="34" charset="-122"/>
                <a:ea typeface="微软雅黑" pitchFamily="34" charset="-122"/>
              </a:rPr>
              <a:t>APP</a:t>
            </a:r>
            <a:r>
              <a:rPr lang="zh-CN" altLang="en-US" dirty="0" smtClean="0">
                <a:latin typeface="微软雅黑" pitchFamily="34" charset="-122"/>
                <a:ea typeface="微软雅黑" pitchFamily="34" charset="-122"/>
              </a:rPr>
              <a:t>应用的界面控件都是统一规划出来的，灵活性和兼容性不够好，</a:t>
            </a:r>
          </a:p>
          <a:p>
            <a:r>
              <a:rPr lang="zh-CN" altLang="en-US" dirty="0" smtClean="0">
                <a:latin typeface="微软雅黑" pitchFamily="34" charset="-122"/>
                <a:ea typeface="微软雅黑" pitchFamily="34" charset="-122"/>
              </a:rPr>
              <a:t>无法最大限度体现不同平台的特点。特定的代码只能实现预定的展现方式，无法实现绚丽的效果。</a:t>
            </a:r>
          </a:p>
          <a:p>
            <a:endParaRPr lang="zh-CN" altLang="en-US" dirty="0" smtClean="0">
              <a:latin typeface="微软雅黑" pitchFamily="34" charset="-122"/>
              <a:ea typeface="微软雅黑" pitchFamily="34" charset="-122"/>
            </a:endParaRPr>
          </a:p>
          <a:p>
            <a:r>
              <a:rPr lang="zh-CN" altLang="en-US" dirty="0" smtClean="0">
                <a:latin typeface="Arial" charset="0"/>
              </a:rPr>
              <a:t>简单介绍下ExMobi即可，</a:t>
            </a:r>
          </a:p>
          <a:p>
            <a:r>
              <a:rPr lang="zh-CN" altLang="en-US" dirty="0" smtClean="0">
                <a:latin typeface="Arial" charset="0"/>
              </a:rPr>
              <a:t>这是一个南京一家公司开发的移动跨平台中间件</a:t>
            </a:r>
          </a:p>
          <a:p>
            <a:endParaRPr lang="zh-CN" altLang="en-US" dirty="0" smtClean="0">
              <a:latin typeface="Arial" charset="0"/>
            </a:endParaRPr>
          </a:p>
          <a:p>
            <a:r>
              <a:rPr lang="zh-CN" altLang="en-US" dirty="0" smtClean="0">
                <a:latin typeface="Arial" charset="0"/>
              </a:rPr>
              <a:t>着重介绍PhoneGap</a:t>
            </a:r>
          </a:p>
        </p:txBody>
      </p:sp>
      <p:sp>
        <p:nvSpPr>
          <p:cNvPr id="36868" name="灯片编号占位符 3"/>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3386DF20-F0C1-477A-8195-172F8E6C6ED4}" type="slidenum">
              <a:rPr lang="en-US" altLang="zh-CN" sz="1200"/>
              <a:pPr algn="r"/>
              <a:t>14</a:t>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p:sp>
      <p:sp>
        <p:nvSpPr>
          <p:cNvPr id="37891" name="备注占位符 2"/>
          <p:cNvSpPr>
            <a:spLocks noGrp="1"/>
          </p:cNvSpPr>
          <p:nvPr>
            <p:ph type="body" idx="1"/>
          </p:nvPr>
        </p:nvSpPr>
        <p:spPr>
          <a:noFill/>
          <a:ln/>
        </p:spPr>
        <p:txBody>
          <a:bodyPr/>
          <a:lstStyle/>
          <a:p>
            <a:r>
              <a:rPr lang="zh-CN" altLang="en-US" smtClean="0">
                <a:latin typeface="Arial" charset="0"/>
              </a:rPr>
              <a:t>介绍PhoneGap 的主要特点：</a:t>
            </a:r>
          </a:p>
          <a:p>
            <a:r>
              <a:rPr lang="zh-CN" altLang="en-US" smtClean="0">
                <a:latin typeface="Arial" charset="0"/>
              </a:rPr>
              <a:t>1  基于Html5和WebKit 技术，支持的平台多</a:t>
            </a:r>
          </a:p>
          <a:p>
            <a:r>
              <a:rPr lang="zh-CN" altLang="en-US" smtClean="0">
                <a:latin typeface="Arial" charset="0"/>
              </a:rPr>
              <a:t>2  标准的HTML JavaScript CSS开发，便于服务器端集成</a:t>
            </a:r>
          </a:p>
          <a:p>
            <a:r>
              <a:rPr lang="zh-CN" altLang="en-US" smtClean="0">
                <a:latin typeface="Arial" charset="0"/>
              </a:rPr>
              <a:t>3  开发简单，易于上手，结合一些前端开发框架(Sencha Touch , jQuery Mobile ,jQtouch等)，可开发出跟原生应用一样的界面程序</a:t>
            </a:r>
          </a:p>
          <a:p>
            <a:r>
              <a:rPr lang="zh-CN" altLang="en-US" smtClean="0">
                <a:latin typeface="Arial" charset="0"/>
              </a:rPr>
              <a:t>4  </a:t>
            </a:r>
          </a:p>
          <a:p>
            <a:endParaRPr lang="zh-CN" altLang="en-US" smtClean="0">
              <a:latin typeface="Arial" charset="0"/>
            </a:endParaRPr>
          </a:p>
        </p:txBody>
      </p:sp>
      <p:sp>
        <p:nvSpPr>
          <p:cNvPr id="37892" name="灯片编号占位符 3"/>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EF3CFB31-65E9-4C8B-A675-74FF40B46F5C}" type="slidenum">
              <a:rPr lang="en-US" altLang="zh-CN" sz="1200"/>
              <a:pPr algn="r"/>
              <a:t>15</a:t>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a:xfrm>
            <a:off x="1141413" y="684213"/>
            <a:ext cx="4572000" cy="3429000"/>
          </a:xfrm>
        </p:spPr>
      </p:sp>
      <p:sp>
        <p:nvSpPr>
          <p:cNvPr id="38915" name="备注占位符 2"/>
          <p:cNvSpPr>
            <a:spLocks noGrp="1"/>
          </p:cNvSpPr>
          <p:nvPr>
            <p:ph type="body" idx="1"/>
          </p:nvPr>
        </p:nvSpPr>
        <p:spPr>
          <a:xfrm>
            <a:off x="684213" y="4341813"/>
            <a:ext cx="5486400" cy="4114800"/>
          </a:xfrm>
          <a:noFill/>
          <a:ln/>
        </p:spPr>
        <p:txBody>
          <a:bodyPr/>
          <a:lstStyle/>
          <a:p>
            <a:r>
              <a:rPr lang="zh-CN" altLang="en-US" smtClean="0">
                <a:latin typeface="Arial" charset="0"/>
              </a:rPr>
              <a:t>http://docs.phonegap.com/en/edge/guide_support_index.md.html#Platform%20Support</a:t>
            </a:r>
          </a:p>
        </p:txBody>
      </p:sp>
      <p:sp>
        <p:nvSpPr>
          <p:cNvPr id="38916" name="灯片编号占位符 3"/>
          <p:cNvSpPr txBox="1">
            <a:spLocks noGrp="1" noChangeArrowheads="1"/>
          </p:cNvSpPr>
          <p:nvPr/>
        </p:nvSpPr>
        <p:spPr bwMode="auto">
          <a:xfrm>
            <a:off x="3883025" y="8683625"/>
            <a:ext cx="2971800" cy="457200"/>
          </a:xfrm>
          <a:prstGeom prst="rect">
            <a:avLst/>
          </a:prstGeom>
          <a:noFill/>
          <a:ln w="9525">
            <a:noFill/>
            <a:miter lim="800000"/>
            <a:headEnd/>
            <a:tailEnd/>
          </a:ln>
        </p:spPr>
        <p:txBody>
          <a:bodyPr anchor="b"/>
          <a:lstStyle/>
          <a:p>
            <a:pPr algn="r"/>
            <a:fld id="{10673834-6E92-4532-A407-52441E537396}" type="slidenum">
              <a:rPr lang="en-US" altLang="zh-CN" sz="1200"/>
              <a:pPr algn="r"/>
              <a:t>16</a:t>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a:noFill/>
          <a:ln/>
        </p:spPr>
        <p:txBody>
          <a:bodyPr/>
          <a:lstStyle/>
          <a:p>
            <a:r>
              <a:rPr lang="en-US" altLang="zh-CN" smtClean="0">
                <a:latin typeface="Arial" charset="0"/>
              </a:rPr>
              <a:t>http://baike.so.com/doc/7209168.html</a:t>
            </a:r>
            <a:endParaRPr lang="zh-CN" altLang="en-US" smtClean="0">
              <a:latin typeface="Arial" charset="0"/>
            </a:endParaRPr>
          </a:p>
        </p:txBody>
      </p:sp>
      <p:sp>
        <p:nvSpPr>
          <p:cNvPr id="39940" name="灯片编号占位符 3"/>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361A3FEB-9C80-4E8D-800B-D570150A1098}" type="slidenum">
              <a:rPr lang="en-US" altLang="zh-CN" sz="1200"/>
              <a:pPr algn="r"/>
              <a:t>20</a:t>
            </a:fld>
            <a:endParaRPr lang="en-US" altLang="zh-CN" sz="1200"/>
          </a:p>
        </p:txBody>
      </p:sp>
    </p:spTree>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endParaRPr 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218E3201-BCCC-45E5-A4A1-FAC0480BDCA0}" type="slidenum">
              <a:rPr lang="en-US"/>
              <a:pPr>
                <a:defRPr/>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endParaRPr 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9497875B-0BC8-46C3-8A39-1736693A7BA1}" type="slidenum">
              <a:rPr lang="en-US"/>
              <a:pPr>
                <a:defRPr/>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endParaRPr 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D976D0AD-1988-4382-8686-4E915EFD9EBD}" type="slidenum">
              <a:rPr lang="en-US"/>
              <a:pPr>
                <a:defRPr/>
              </a:pPr>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endParaRPr 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5FD555E7-0C21-4F89-9F41-EB46CEC3DA39}" type="slidenum">
              <a:rPr lang="en-US"/>
              <a:pPr>
                <a:defRPr/>
              </a:pPr>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endParaRPr 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F7C2D540-E48F-47EF-BF09-DAB6BF98C1AF}" type="slidenum">
              <a:rPr lang="en-US"/>
              <a:pPr>
                <a:defRPr/>
              </a:pPr>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endParaRPr 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BE18E162-E30E-4F02-BF41-27C9217155E3}" type="slidenum">
              <a:rPr lang="en-US"/>
              <a:pPr>
                <a:defRPr/>
              </a:pPr>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endParaRPr 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A142D63F-01E7-4AD9-8856-2ED4B6EDBCBE}"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endParaRPr 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4CC28453-1D82-4BE3-BF69-BC231AA11B71}" type="slidenum">
              <a:rPr lang="en-US"/>
              <a:pPr>
                <a:defRPr/>
              </a:pPr>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endParaRPr 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0FB5562F-3143-4DAC-9130-4352C38BF493}" type="slidenum">
              <a:rPr lang="en-US"/>
              <a:pPr>
                <a:defRPr/>
              </a:pPr>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endParaRPr 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BBF6B6BD-D99D-49E8-BD9E-F8224D00E7E9}" type="slidenum">
              <a:rPr lang="en-US"/>
              <a:pPr>
                <a:defRPr/>
              </a:pPr>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endParaRPr 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F2358382-A990-4AB7-978E-693693B694DF}"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4.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5.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3.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1026" name="图片 3" descr="51.jpg"/>
          <p:cNvPicPr>
            <a:picLocks noChangeAspect="1" noChangeArrowheads="1"/>
          </p:cNvPicPr>
          <p:nvPr userDrawn="1"/>
        </p:nvPicPr>
        <p:blipFill>
          <a:blip r:embed="rId13" cstate="print"/>
          <a:srcRect l="114" r="1563"/>
          <a:stretch>
            <a:fillRect/>
          </a:stretch>
        </p:blipFill>
        <p:spPr bwMode="auto">
          <a:xfrm>
            <a:off x="0" y="0"/>
            <a:ext cx="9144000" cy="5949950"/>
          </a:xfrm>
          <a:prstGeom prst="rect">
            <a:avLst/>
          </a:prstGeom>
          <a:noFill/>
          <a:ln w="9525">
            <a:noFill/>
            <a:miter lim="800000"/>
            <a:headEnd/>
            <a:tailEnd/>
          </a:ln>
        </p:spPr>
      </p:pic>
      <p:pic>
        <p:nvPicPr>
          <p:cNvPr id="1027" name="标题 8"/>
          <p:cNvPicPr>
            <a:picLocks noChangeArrowheads="1"/>
          </p:cNvPicPr>
          <p:nvPr userDrawn="1"/>
        </p:nvPicPr>
        <p:blipFill>
          <a:blip r:embed="rId14" cstate="print"/>
          <a:srcRect/>
          <a:stretch>
            <a:fillRect/>
          </a:stretch>
        </p:blipFill>
        <p:spPr bwMode="auto">
          <a:xfrm>
            <a:off x="895350" y="3644900"/>
            <a:ext cx="6542088" cy="2347913"/>
          </a:xfrm>
          <a:prstGeom prst="rect">
            <a:avLst/>
          </a:prstGeom>
          <a:noFill/>
          <a:ln w="9525">
            <a:noFill/>
            <a:miter lim="800000"/>
            <a:headEnd/>
            <a:tailEnd/>
          </a:ln>
        </p:spPr>
      </p:pic>
      <p:pic>
        <p:nvPicPr>
          <p:cNvPr id="1028" name="图片 13" descr="2.png"/>
          <p:cNvPicPr>
            <a:picLocks noChangeAspect="1" noChangeArrowheads="1"/>
          </p:cNvPicPr>
          <p:nvPr userDrawn="1"/>
        </p:nvPicPr>
        <p:blipFill>
          <a:blip r:embed="rId15" cstate="print"/>
          <a:srcRect/>
          <a:stretch>
            <a:fillRect/>
          </a:stretch>
        </p:blipFill>
        <p:spPr bwMode="auto">
          <a:xfrm>
            <a:off x="2843213" y="6165850"/>
            <a:ext cx="3189287" cy="547688"/>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427" r:id="rId1"/>
    <p:sldLayoutId id="2147484428" r:id="rId2"/>
    <p:sldLayoutId id="2147484429" r:id="rId3"/>
    <p:sldLayoutId id="2147484430" r:id="rId4"/>
    <p:sldLayoutId id="2147484431" r:id="rId5"/>
    <p:sldLayoutId id="2147484432" r:id="rId6"/>
    <p:sldLayoutId id="2147484433" r:id="rId7"/>
    <p:sldLayoutId id="2147484434" r:id="rId8"/>
    <p:sldLayoutId id="2147484435" r:id="rId9"/>
    <p:sldLayoutId id="2147484436" r:id="rId10"/>
    <p:sldLayoutId id="2147484437" r:id="rId11"/>
  </p:sldLayoutIdLst>
  <p:txStyles>
    <p:title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Arial" pitchFamily="34" charset="0"/>
          <a:ea typeface="宋体" pitchFamily="2" charset="-122"/>
        </a:defRPr>
      </a:lvl2pPr>
      <a:lvl3pPr algn="ctr" rtl="0" eaLnBrk="0" fontAlgn="base" hangingPunct="0">
        <a:spcBef>
          <a:spcPct val="0"/>
        </a:spcBef>
        <a:spcAft>
          <a:spcPct val="0"/>
        </a:spcAft>
        <a:defRPr sz="3200" b="1">
          <a:solidFill>
            <a:schemeClr val="bg1"/>
          </a:solidFill>
          <a:latin typeface="Arial" pitchFamily="34" charset="0"/>
          <a:ea typeface="宋体" pitchFamily="2" charset="-122"/>
        </a:defRPr>
      </a:lvl3pPr>
      <a:lvl4pPr algn="ctr" rtl="0" eaLnBrk="0" fontAlgn="base" hangingPunct="0">
        <a:spcBef>
          <a:spcPct val="0"/>
        </a:spcBef>
        <a:spcAft>
          <a:spcPct val="0"/>
        </a:spcAft>
        <a:defRPr sz="3200" b="1">
          <a:solidFill>
            <a:schemeClr val="bg1"/>
          </a:solidFill>
          <a:latin typeface="Arial" pitchFamily="34" charset="0"/>
          <a:ea typeface="宋体" pitchFamily="2" charset="-122"/>
        </a:defRPr>
      </a:lvl4pPr>
      <a:lvl5pPr algn="ctr" rtl="0" eaLnBrk="0" fontAlgn="base" hangingPunct="0">
        <a:spcBef>
          <a:spcPct val="0"/>
        </a:spcBef>
        <a:spcAft>
          <a:spcPct val="0"/>
        </a:spcAft>
        <a:defRPr sz="3200" b="1">
          <a:solidFill>
            <a:schemeClr val="bg1"/>
          </a:solidFill>
          <a:latin typeface="Arial" pitchFamily="34" charset="0"/>
          <a:ea typeface="宋体" pitchFamily="2" charset="-122"/>
        </a:defRPr>
      </a:lvl5pPr>
      <a:lvl6pPr marL="457200" algn="ctr" rtl="0" eaLnBrk="0" fontAlgn="base" hangingPunct="0">
        <a:spcBef>
          <a:spcPct val="0"/>
        </a:spcBef>
        <a:spcAft>
          <a:spcPct val="0"/>
        </a:spcAft>
        <a:defRPr sz="3200" b="1">
          <a:solidFill>
            <a:schemeClr val="bg1"/>
          </a:solidFill>
          <a:latin typeface="Arial" pitchFamily="34" charset="0"/>
          <a:ea typeface="宋体" pitchFamily="2" charset="-122"/>
        </a:defRPr>
      </a:lvl6pPr>
      <a:lvl7pPr marL="914400" algn="ctr" rtl="0" eaLnBrk="0" fontAlgn="base" hangingPunct="0">
        <a:spcBef>
          <a:spcPct val="0"/>
        </a:spcBef>
        <a:spcAft>
          <a:spcPct val="0"/>
        </a:spcAft>
        <a:defRPr sz="3200" b="1">
          <a:solidFill>
            <a:schemeClr val="bg1"/>
          </a:solidFill>
          <a:latin typeface="Arial" pitchFamily="34" charset="0"/>
          <a:ea typeface="宋体" pitchFamily="2" charset="-122"/>
        </a:defRPr>
      </a:lvl7pPr>
      <a:lvl8pPr marL="1371600" algn="ctr" rtl="0" eaLnBrk="0" fontAlgn="base" hangingPunct="0">
        <a:spcBef>
          <a:spcPct val="0"/>
        </a:spcBef>
        <a:spcAft>
          <a:spcPct val="0"/>
        </a:spcAft>
        <a:defRPr sz="3200" b="1">
          <a:solidFill>
            <a:schemeClr val="bg1"/>
          </a:solidFill>
          <a:latin typeface="Arial" pitchFamily="34" charset="0"/>
          <a:ea typeface="宋体" pitchFamily="2" charset="-122"/>
        </a:defRPr>
      </a:lvl8pPr>
      <a:lvl9pPr marL="1828800" algn="ctr" rtl="0" eaLnBrk="0" fontAlgn="base" hangingPunct="0">
        <a:spcBef>
          <a:spcPct val="0"/>
        </a:spcBef>
        <a:spcAft>
          <a:spcPct val="0"/>
        </a:spcAft>
        <a:defRPr sz="3200" b="1">
          <a:solidFill>
            <a:schemeClr val="bg1"/>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lr>
          <a:schemeClr val="hlink"/>
        </a:buClr>
        <a:buFont typeface="Wingdings"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1"/>
        </a:buClr>
        <a:buFont typeface="Wingdings"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Wingdings" pitchFamily="2" charset="2"/>
        <a:buChar char="»"/>
        <a:defRPr sz="2000">
          <a:solidFill>
            <a:schemeClr val="tx1"/>
          </a:solidFill>
          <a:latin typeface="+mn-lt"/>
          <a:ea typeface="+mn-ea"/>
        </a:defRPr>
      </a:lvl5pPr>
      <a:lvl6pPr marL="2514600" indent="-228600" algn="l" rtl="0" eaLnBrk="0" fontAlgn="base" hangingPunct="0">
        <a:spcBef>
          <a:spcPct val="20000"/>
        </a:spcBef>
        <a:spcAft>
          <a:spcPct val="0"/>
        </a:spcAft>
        <a:buFont typeface="Wingdings" pitchFamily="2" charset="2"/>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Wingdings" pitchFamily="2" charset="2"/>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Wingdings" pitchFamily="2" charset="2"/>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pic>
        <p:nvPicPr>
          <p:cNvPr id="2050" name="Picture 20"/>
          <p:cNvPicPr>
            <a:picLocks noChangeAspect="1" noChangeArrowheads="1"/>
          </p:cNvPicPr>
          <p:nvPr userDrawn="1"/>
        </p:nvPicPr>
        <p:blipFill>
          <a:blip r:embed="rId13" cstate="print"/>
          <a:srcRect/>
          <a:stretch>
            <a:fillRect/>
          </a:stretch>
        </p:blipFill>
        <p:spPr bwMode="auto">
          <a:xfrm>
            <a:off x="0" y="0"/>
            <a:ext cx="9144000" cy="5373688"/>
          </a:xfrm>
          <a:prstGeom prst="rect">
            <a:avLst/>
          </a:prstGeom>
          <a:noFill/>
          <a:ln w="9525">
            <a:noFill/>
            <a:miter lim="800000"/>
            <a:headEnd/>
            <a:tailEnd/>
          </a:ln>
        </p:spPr>
      </p:pic>
      <p:sp>
        <p:nvSpPr>
          <p:cNvPr id="2051" name="Rectangle 22"/>
          <p:cNvSpPr>
            <a:spLocks noChangeArrowheads="1"/>
          </p:cNvSpPr>
          <p:nvPr userDrawn="1"/>
        </p:nvSpPr>
        <p:spPr bwMode="auto">
          <a:xfrm>
            <a:off x="0" y="5013325"/>
            <a:ext cx="9144000" cy="792163"/>
          </a:xfrm>
          <a:prstGeom prst="rect">
            <a:avLst/>
          </a:prstGeom>
          <a:gradFill rotWithShape="1">
            <a:gsLst>
              <a:gs pos="0">
                <a:srgbClr val="163794"/>
              </a:gs>
              <a:gs pos="50000">
                <a:srgbClr val="0A1944"/>
              </a:gs>
              <a:gs pos="100000">
                <a:srgbClr val="163794"/>
              </a:gs>
            </a:gsLst>
            <a:lin ang="0" scaled="1"/>
          </a:gradFill>
          <a:ln w="9525">
            <a:noFill/>
            <a:miter lim="800000"/>
            <a:headEnd/>
            <a:tailEnd/>
          </a:ln>
        </p:spPr>
        <p:txBody>
          <a:bodyPr anchor="ctr"/>
          <a:lstStyle/>
          <a:p>
            <a:pPr>
              <a:buFont typeface="Arial" pitchFamily="34" charset="0"/>
              <a:buNone/>
              <a:defRPr/>
            </a:pPr>
            <a:endParaRPr lang="zh-CN" altLang="en-US" i="1">
              <a:solidFill>
                <a:srgbClr val="FFFFFF"/>
              </a:solidFill>
              <a:latin typeface="Arial" pitchFamily="34" charset="0"/>
            </a:endParaRPr>
          </a:p>
        </p:txBody>
      </p:sp>
      <p:sp>
        <p:nvSpPr>
          <p:cNvPr id="2052" name="Rectangle 26"/>
          <p:cNvSpPr>
            <a:spLocks noChangeArrowheads="1"/>
          </p:cNvSpPr>
          <p:nvPr userDrawn="1"/>
        </p:nvSpPr>
        <p:spPr bwMode="auto">
          <a:xfrm>
            <a:off x="684213" y="2636838"/>
            <a:ext cx="7416800" cy="647700"/>
          </a:xfrm>
          <a:prstGeom prst="rect">
            <a:avLst/>
          </a:prstGeom>
          <a:noFill/>
          <a:ln w="9525">
            <a:noFill/>
            <a:miter lim="800000"/>
            <a:headEnd/>
            <a:tailEnd/>
          </a:ln>
        </p:spPr>
        <p:txBody>
          <a:bodyPr anchor="ctr"/>
          <a:lstStyle/>
          <a:p>
            <a:pPr>
              <a:buFont typeface="Arial" pitchFamily="34" charset="0"/>
              <a:buNone/>
              <a:defRPr/>
            </a:pPr>
            <a:endParaRPr lang="zh-CN" altLang="en-US" sz="3600" i="1">
              <a:solidFill>
                <a:srgbClr val="000000"/>
              </a:solidFill>
              <a:latin typeface="Arial" pitchFamily="34" charset="0"/>
              <a:ea typeface="楷体_GB2312" pitchFamily="49" charset="-122"/>
            </a:endParaRPr>
          </a:p>
        </p:txBody>
      </p:sp>
      <p:sp>
        <p:nvSpPr>
          <p:cNvPr id="2053" name="Rectangle 29"/>
          <p:cNvSpPr>
            <a:spLocks noChangeArrowheads="1"/>
          </p:cNvSpPr>
          <p:nvPr userDrawn="1"/>
        </p:nvSpPr>
        <p:spPr bwMode="auto">
          <a:xfrm>
            <a:off x="2916238" y="4005263"/>
            <a:ext cx="3384550" cy="647700"/>
          </a:xfrm>
          <a:prstGeom prst="rect">
            <a:avLst/>
          </a:prstGeom>
          <a:noFill/>
          <a:ln w="9525">
            <a:noFill/>
            <a:miter lim="800000"/>
            <a:headEnd/>
            <a:tailEnd/>
          </a:ln>
        </p:spPr>
        <p:txBody>
          <a:bodyPr anchor="ctr"/>
          <a:lstStyle/>
          <a:p>
            <a:pPr>
              <a:buFont typeface="Arial" pitchFamily="34" charset="0"/>
              <a:buNone/>
              <a:defRPr/>
            </a:pPr>
            <a:endParaRPr lang="zh-CN" altLang="en-US" sz="3600" i="1">
              <a:solidFill>
                <a:srgbClr val="000000"/>
              </a:solidFill>
              <a:latin typeface="Arial" pitchFamily="34" charset="0"/>
              <a:ea typeface="楷体_GB2312" pitchFamily="49" charset="-122"/>
            </a:endParaRPr>
          </a:p>
        </p:txBody>
      </p:sp>
      <p:pic>
        <p:nvPicPr>
          <p:cNvPr id="2054" name="图片 14" descr="2.png"/>
          <p:cNvPicPr>
            <a:picLocks noChangeAspect="1" noChangeArrowheads="1"/>
          </p:cNvPicPr>
          <p:nvPr userDrawn="1"/>
        </p:nvPicPr>
        <p:blipFill>
          <a:blip r:embed="rId14" cstate="print"/>
          <a:srcRect/>
          <a:stretch>
            <a:fillRect/>
          </a:stretch>
        </p:blipFill>
        <p:spPr bwMode="auto">
          <a:xfrm>
            <a:off x="3276600" y="6092825"/>
            <a:ext cx="2563813" cy="441325"/>
          </a:xfrm>
          <a:prstGeom prst="rect">
            <a:avLst/>
          </a:prstGeom>
          <a:noFill/>
          <a:ln w="9525">
            <a:noFill/>
            <a:miter lim="800000"/>
            <a:headEnd/>
            <a:tailEnd/>
          </a:ln>
        </p:spPr>
      </p:pic>
      <p:pic>
        <p:nvPicPr>
          <p:cNvPr id="2055" name="矩形 8"/>
          <p:cNvPicPr>
            <a:picLocks noChangeArrowheads="1"/>
          </p:cNvPicPr>
          <p:nvPr userDrawn="1"/>
        </p:nvPicPr>
        <p:blipFill>
          <a:blip r:embed="rId15" cstate="print"/>
          <a:srcRect/>
          <a:stretch>
            <a:fillRect/>
          </a:stretch>
        </p:blipFill>
        <p:spPr bwMode="auto">
          <a:xfrm>
            <a:off x="957263" y="4968875"/>
            <a:ext cx="7016750" cy="1023938"/>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Lst>
  <p:txStyles>
    <p:titleStyle>
      <a:lvl1pPr algn="ctr" rtl="0" eaLnBrk="0" fontAlgn="base" hangingPunct="0">
        <a:spcBef>
          <a:spcPct val="0"/>
        </a:spcBef>
        <a:spcAft>
          <a:spcPct val="0"/>
        </a:spcAft>
        <a:defRPr sz="3600" b="1">
          <a:solidFill>
            <a:srgbClr val="FFFFFF"/>
          </a:solidFill>
          <a:latin typeface="+mj-lt"/>
          <a:ea typeface="+mj-ea"/>
          <a:cs typeface="+mj-cs"/>
        </a:defRPr>
      </a:lvl1pPr>
      <a:lvl2pPr algn="ctr" rtl="0" eaLnBrk="0" fontAlgn="base" hangingPunct="0">
        <a:spcBef>
          <a:spcPct val="0"/>
        </a:spcBef>
        <a:spcAft>
          <a:spcPct val="0"/>
        </a:spcAft>
        <a:defRPr sz="3600" b="1">
          <a:solidFill>
            <a:srgbClr val="FFFFFF"/>
          </a:solidFill>
          <a:latin typeface="黑体" pitchFamily="2" charset="-122"/>
          <a:ea typeface="黑体" pitchFamily="2" charset="-122"/>
        </a:defRPr>
      </a:lvl2pPr>
      <a:lvl3pPr algn="ctr" rtl="0" eaLnBrk="0" fontAlgn="base" hangingPunct="0">
        <a:spcBef>
          <a:spcPct val="0"/>
        </a:spcBef>
        <a:spcAft>
          <a:spcPct val="0"/>
        </a:spcAft>
        <a:defRPr sz="3600" b="1">
          <a:solidFill>
            <a:srgbClr val="FFFFFF"/>
          </a:solidFill>
          <a:latin typeface="黑体" pitchFamily="2" charset="-122"/>
          <a:ea typeface="黑体" pitchFamily="2" charset="-122"/>
        </a:defRPr>
      </a:lvl3pPr>
      <a:lvl4pPr algn="ctr" rtl="0" eaLnBrk="0" fontAlgn="base" hangingPunct="0">
        <a:spcBef>
          <a:spcPct val="0"/>
        </a:spcBef>
        <a:spcAft>
          <a:spcPct val="0"/>
        </a:spcAft>
        <a:defRPr sz="3600" b="1">
          <a:solidFill>
            <a:srgbClr val="FFFFFF"/>
          </a:solidFill>
          <a:latin typeface="黑体" pitchFamily="2" charset="-122"/>
          <a:ea typeface="黑体" pitchFamily="2" charset="-122"/>
        </a:defRPr>
      </a:lvl4pPr>
      <a:lvl5pPr algn="ctr" rtl="0" eaLnBrk="0" fontAlgn="base" hangingPunct="0">
        <a:spcBef>
          <a:spcPct val="0"/>
        </a:spcBef>
        <a:spcAft>
          <a:spcPct val="0"/>
        </a:spcAft>
        <a:defRPr sz="3600" b="1">
          <a:solidFill>
            <a:srgbClr val="FFFFFF"/>
          </a:solidFill>
          <a:latin typeface="黑体" pitchFamily="2" charset="-122"/>
          <a:ea typeface="黑体" pitchFamily="2" charset="-122"/>
        </a:defRPr>
      </a:lvl5pPr>
      <a:lvl6pPr marL="457200" algn="ctr" rtl="0" eaLnBrk="0" fontAlgn="base" hangingPunct="0">
        <a:spcBef>
          <a:spcPct val="0"/>
        </a:spcBef>
        <a:spcAft>
          <a:spcPct val="0"/>
        </a:spcAft>
        <a:defRPr sz="3600" b="1">
          <a:solidFill>
            <a:srgbClr val="FFFFFF"/>
          </a:solidFill>
          <a:latin typeface="黑体" pitchFamily="2" charset="-122"/>
          <a:ea typeface="黑体" pitchFamily="2" charset="-122"/>
        </a:defRPr>
      </a:lvl6pPr>
      <a:lvl7pPr marL="914400" algn="ctr" rtl="0" eaLnBrk="0" fontAlgn="base" hangingPunct="0">
        <a:spcBef>
          <a:spcPct val="0"/>
        </a:spcBef>
        <a:spcAft>
          <a:spcPct val="0"/>
        </a:spcAft>
        <a:defRPr sz="3600" b="1">
          <a:solidFill>
            <a:srgbClr val="FFFFFF"/>
          </a:solidFill>
          <a:latin typeface="黑体" pitchFamily="2" charset="-122"/>
          <a:ea typeface="黑体" pitchFamily="2" charset="-122"/>
        </a:defRPr>
      </a:lvl7pPr>
      <a:lvl8pPr marL="1371600" algn="ctr" rtl="0" eaLnBrk="0" fontAlgn="base" hangingPunct="0">
        <a:spcBef>
          <a:spcPct val="0"/>
        </a:spcBef>
        <a:spcAft>
          <a:spcPct val="0"/>
        </a:spcAft>
        <a:defRPr sz="3600" b="1">
          <a:solidFill>
            <a:srgbClr val="FFFFFF"/>
          </a:solidFill>
          <a:latin typeface="黑体" pitchFamily="2" charset="-122"/>
          <a:ea typeface="黑体" pitchFamily="2" charset="-122"/>
        </a:defRPr>
      </a:lvl8pPr>
      <a:lvl9pPr marL="1828800" algn="ctr" rtl="0" eaLnBrk="0" fontAlgn="base" hangingPunct="0">
        <a:spcBef>
          <a:spcPct val="0"/>
        </a:spcBef>
        <a:spcAft>
          <a:spcPct val="0"/>
        </a:spcAft>
        <a:defRPr sz="3600" b="1">
          <a:solidFill>
            <a:srgbClr val="FFFFFF"/>
          </a:solidFill>
          <a:latin typeface="黑体" pitchFamily="2" charset="-122"/>
          <a:ea typeface="黑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pic>
        <p:nvPicPr>
          <p:cNvPr id="3074" name="图片 10" descr="2.png"/>
          <p:cNvPicPr>
            <a:picLocks noChangeAspect="1" noChangeArrowheads="1"/>
          </p:cNvPicPr>
          <p:nvPr/>
        </p:nvPicPr>
        <p:blipFill>
          <a:blip r:embed="rId13" cstate="print"/>
          <a:srcRect/>
          <a:stretch>
            <a:fillRect/>
          </a:stretch>
        </p:blipFill>
        <p:spPr bwMode="auto">
          <a:xfrm>
            <a:off x="6589713" y="6356350"/>
            <a:ext cx="2230437" cy="385763"/>
          </a:xfrm>
          <a:prstGeom prst="rect">
            <a:avLst/>
          </a:prstGeom>
          <a:noFill/>
          <a:ln w="9525">
            <a:noFill/>
            <a:miter lim="800000"/>
            <a:headEnd/>
            <a:tailEnd/>
          </a:ln>
        </p:spPr>
      </p:pic>
      <p:sp>
        <p:nvSpPr>
          <p:cNvPr id="3075" name="Rectangle 21"/>
          <p:cNvSpPr>
            <a:spLocks noChangeArrowheads="1"/>
          </p:cNvSpPr>
          <p:nvPr userDrawn="1"/>
        </p:nvSpPr>
        <p:spPr bwMode="auto">
          <a:xfrm>
            <a:off x="0" y="0"/>
            <a:ext cx="9144000" cy="715963"/>
          </a:xfrm>
          <a:prstGeom prst="rect">
            <a:avLst/>
          </a:prstGeom>
          <a:gradFill rotWithShape="1">
            <a:gsLst>
              <a:gs pos="0">
                <a:srgbClr val="163794"/>
              </a:gs>
              <a:gs pos="50000">
                <a:srgbClr val="0A1944"/>
              </a:gs>
              <a:gs pos="100000">
                <a:srgbClr val="163794"/>
              </a:gs>
            </a:gsLst>
            <a:lin ang="0" scaled="1"/>
          </a:gradFill>
          <a:ln w="9525">
            <a:noFill/>
            <a:miter lim="800000"/>
            <a:headEnd/>
            <a:tailEnd/>
          </a:ln>
        </p:spPr>
        <p:txBody>
          <a:bodyPr anchor="ctr"/>
          <a:lstStyle/>
          <a:p>
            <a:pPr>
              <a:buFont typeface="Arial" pitchFamily="34" charset="0"/>
              <a:buNone/>
              <a:defRPr/>
            </a:pPr>
            <a:endParaRPr lang="en-US" i="1">
              <a:solidFill>
                <a:srgbClr val="FFFFFF"/>
              </a:solidFill>
              <a:latin typeface="Arial" pitchFamily="34" charset="0"/>
            </a:endParaRPr>
          </a:p>
        </p:txBody>
      </p:sp>
      <p:sp>
        <p:nvSpPr>
          <p:cNvPr id="3076" name="日期占位符 3"/>
          <p:cNvSpPr>
            <a:spLocks noGrp="1" noChangeArrowheads="1"/>
          </p:cNvSpPr>
          <p:nvPr>
            <p:ph type="dt" sz="half" idx="2"/>
          </p:nvPr>
        </p:nvSpPr>
        <p:spPr bwMode="auto">
          <a:xfrm>
            <a:off x="457200" y="6629400"/>
            <a:ext cx="2133600" cy="168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buFont typeface="Arial" pitchFamily="34" charset="0"/>
              <a:buNone/>
              <a:defRPr smtClean="0">
                <a:latin typeface="Arial" pitchFamily="34" charset="0"/>
              </a:defRPr>
            </a:lvl1pPr>
          </a:lstStyle>
          <a:p>
            <a:pPr>
              <a:defRPr/>
            </a:pPr>
            <a:endParaRPr lang="en-US"/>
          </a:p>
        </p:txBody>
      </p:sp>
      <p:sp>
        <p:nvSpPr>
          <p:cNvPr id="3077" name="页脚占位符 4"/>
          <p:cNvSpPr>
            <a:spLocks noGrp="1" noChangeArrowheads="1"/>
          </p:cNvSpPr>
          <p:nvPr>
            <p:ph type="ftr" sz="quarter" idx="3"/>
          </p:nvPr>
        </p:nvSpPr>
        <p:spPr bwMode="auto">
          <a:xfrm>
            <a:off x="3124200" y="6629400"/>
            <a:ext cx="2895600" cy="168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buFont typeface="Arial" pitchFamily="34" charset="0"/>
              <a:buNone/>
              <a:defRPr smtClean="0">
                <a:latin typeface="Arial" pitchFamily="34" charset="0"/>
              </a:defRPr>
            </a:lvl1pPr>
          </a:lstStyle>
          <a:p>
            <a:pPr>
              <a:defRPr/>
            </a:pPr>
            <a:endParaRPr lang="en-US"/>
          </a:p>
        </p:txBody>
      </p:sp>
      <p:sp>
        <p:nvSpPr>
          <p:cNvPr id="3078" name="灯片编号占位符 5"/>
          <p:cNvSpPr>
            <a:spLocks noGrp="1" noChangeArrowheads="1"/>
          </p:cNvSpPr>
          <p:nvPr>
            <p:ph type="sldNum" sz="quarter" idx="4"/>
          </p:nvPr>
        </p:nvSpPr>
        <p:spPr bwMode="auto">
          <a:xfrm>
            <a:off x="6553200" y="6629400"/>
            <a:ext cx="2133600" cy="168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buFont typeface="Arial" pitchFamily="34" charset="0"/>
              <a:buNone/>
              <a:defRPr smtClean="0">
                <a:latin typeface="Arial" pitchFamily="34" charset="0"/>
              </a:defRPr>
            </a:lvl1pPr>
          </a:lstStyle>
          <a:p>
            <a:pPr>
              <a:defRPr/>
            </a:pPr>
            <a:fld id="{08CA245D-BB45-4B71-BA5D-A66B8BBE4448}"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449" r:id="rId1"/>
    <p:sldLayoutId id="2147484450" r:id="rId2"/>
    <p:sldLayoutId id="2147484451" r:id="rId3"/>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Lst>
  <p:txStyles>
    <p:titleStyle>
      <a:lvl1pPr algn="ctr" rtl="0" eaLnBrk="0" fontAlgn="base" hangingPunct="0">
        <a:spcBef>
          <a:spcPct val="0"/>
        </a:spcBef>
        <a:spcAft>
          <a:spcPct val="0"/>
        </a:spcAft>
        <a:defRPr sz="3600" b="1">
          <a:solidFill>
            <a:srgbClr val="FFFFFF"/>
          </a:solidFill>
          <a:latin typeface="+mj-lt"/>
          <a:ea typeface="+mj-ea"/>
          <a:cs typeface="+mj-cs"/>
        </a:defRPr>
      </a:lvl1pPr>
      <a:lvl2pPr algn="ctr" rtl="0" eaLnBrk="0" fontAlgn="base" hangingPunct="0">
        <a:spcBef>
          <a:spcPct val="0"/>
        </a:spcBef>
        <a:spcAft>
          <a:spcPct val="0"/>
        </a:spcAft>
        <a:defRPr sz="3600" b="1">
          <a:solidFill>
            <a:srgbClr val="FFFFFF"/>
          </a:solidFill>
          <a:latin typeface="黑体" pitchFamily="2" charset="-122"/>
          <a:ea typeface="黑体" pitchFamily="2" charset="-122"/>
        </a:defRPr>
      </a:lvl2pPr>
      <a:lvl3pPr algn="ctr" rtl="0" eaLnBrk="0" fontAlgn="base" hangingPunct="0">
        <a:spcBef>
          <a:spcPct val="0"/>
        </a:spcBef>
        <a:spcAft>
          <a:spcPct val="0"/>
        </a:spcAft>
        <a:defRPr sz="3600" b="1">
          <a:solidFill>
            <a:srgbClr val="FFFFFF"/>
          </a:solidFill>
          <a:latin typeface="黑体" pitchFamily="2" charset="-122"/>
          <a:ea typeface="黑体" pitchFamily="2" charset="-122"/>
        </a:defRPr>
      </a:lvl3pPr>
      <a:lvl4pPr algn="ctr" rtl="0" eaLnBrk="0" fontAlgn="base" hangingPunct="0">
        <a:spcBef>
          <a:spcPct val="0"/>
        </a:spcBef>
        <a:spcAft>
          <a:spcPct val="0"/>
        </a:spcAft>
        <a:defRPr sz="3600" b="1">
          <a:solidFill>
            <a:srgbClr val="FFFFFF"/>
          </a:solidFill>
          <a:latin typeface="黑体" pitchFamily="2" charset="-122"/>
          <a:ea typeface="黑体" pitchFamily="2" charset="-122"/>
        </a:defRPr>
      </a:lvl4pPr>
      <a:lvl5pPr algn="ctr" rtl="0" eaLnBrk="0" fontAlgn="base" hangingPunct="0">
        <a:spcBef>
          <a:spcPct val="0"/>
        </a:spcBef>
        <a:spcAft>
          <a:spcPct val="0"/>
        </a:spcAft>
        <a:defRPr sz="3600" b="1">
          <a:solidFill>
            <a:srgbClr val="FFFFFF"/>
          </a:solidFill>
          <a:latin typeface="黑体" pitchFamily="2" charset="-122"/>
          <a:ea typeface="黑体" pitchFamily="2" charset="-122"/>
        </a:defRPr>
      </a:lvl5pPr>
      <a:lvl6pPr marL="457200" algn="ctr" rtl="0" eaLnBrk="0" fontAlgn="base" hangingPunct="0">
        <a:spcBef>
          <a:spcPct val="0"/>
        </a:spcBef>
        <a:spcAft>
          <a:spcPct val="0"/>
        </a:spcAft>
        <a:defRPr sz="3600" b="1">
          <a:solidFill>
            <a:srgbClr val="FFFFFF"/>
          </a:solidFill>
          <a:latin typeface="黑体" pitchFamily="2" charset="-122"/>
          <a:ea typeface="黑体" pitchFamily="2" charset="-122"/>
        </a:defRPr>
      </a:lvl6pPr>
      <a:lvl7pPr marL="914400" algn="ctr" rtl="0" eaLnBrk="0" fontAlgn="base" hangingPunct="0">
        <a:spcBef>
          <a:spcPct val="0"/>
        </a:spcBef>
        <a:spcAft>
          <a:spcPct val="0"/>
        </a:spcAft>
        <a:defRPr sz="3600" b="1">
          <a:solidFill>
            <a:srgbClr val="FFFFFF"/>
          </a:solidFill>
          <a:latin typeface="黑体" pitchFamily="2" charset="-122"/>
          <a:ea typeface="黑体" pitchFamily="2" charset="-122"/>
        </a:defRPr>
      </a:lvl7pPr>
      <a:lvl8pPr marL="1371600" algn="ctr" rtl="0" eaLnBrk="0" fontAlgn="base" hangingPunct="0">
        <a:spcBef>
          <a:spcPct val="0"/>
        </a:spcBef>
        <a:spcAft>
          <a:spcPct val="0"/>
        </a:spcAft>
        <a:defRPr sz="3600" b="1">
          <a:solidFill>
            <a:srgbClr val="FFFFFF"/>
          </a:solidFill>
          <a:latin typeface="黑体" pitchFamily="2" charset="-122"/>
          <a:ea typeface="黑体" pitchFamily="2" charset="-122"/>
        </a:defRPr>
      </a:lvl8pPr>
      <a:lvl9pPr marL="1828800" algn="ctr" rtl="0" eaLnBrk="0" fontAlgn="base" hangingPunct="0">
        <a:spcBef>
          <a:spcPct val="0"/>
        </a:spcBef>
        <a:spcAft>
          <a:spcPct val="0"/>
        </a:spcAft>
        <a:defRPr sz="3600" b="1">
          <a:solidFill>
            <a:srgbClr val="FFFFFF"/>
          </a:solidFill>
          <a:latin typeface="黑体" pitchFamily="2" charset="-122"/>
          <a:ea typeface="黑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9.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9.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9.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9.xml"/><Relationship Id="rId4" Type="http://schemas.openxmlformats.org/officeDocument/2006/relationships/image" Target="../media/image38.jpeg"/></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9.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9.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9.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9.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4"/>
          <p:cNvSpPr txBox="1">
            <a:spLocks noChangeArrowheads="1"/>
          </p:cNvSpPr>
          <p:nvPr/>
        </p:nvSpPr>
        <p:spPr bwMode="auto">
          <a:xfrm>
            <a:off x="0" y="4149725"/>
            <a:ext cx="9144000" cy="639763"/>
          </a:xfrm>
          <a:prstGeom prst="rect">
            <a:avLst/>
          </a:prstGeom>
          <a:noFill/>
          <a:ln w="9525">
            <a:noFill/>
            <a:miter lim="800000"/>
            <a:headEnd/>
            <a:tailEnd/>
          </a:ln>
        </p:spPr>
        <p:txBody>
          <a:bodyPr>
            <a:spAutoFit/>
          </a:bodyPr>
          <a:lstStyle/>
          <a:p>
            <a:pPr algn="ctr">
              <a:spcBef>
                <a:spcPct val="50000"/>
              </a:spcBef>
              <a:buFont typeface="Arial" pitchFamily="34" charset="0"/>
              <a:buNone/>
              <a:defRPr/>
            </a:pPr>
            <a:r>
              <a:rPr lang="zh-CN" altLang="en-US" sz="3600" b="1">
                <a:solidFill>
                  <a:srgbClr val="000066"/>
                </a:solidFill>
                <a:effectLst>
                  <a:outerShdw blurRad="38100" dist="38100" dir="2700000" algn="tl">
                    <a:srgbClr val="C0C0C0"/>
                  </a:outerShdw>
                </a:effectLst>
                <a:latin typeface="微软雅黑" pitchFamily="34" charset="-122"/>
                <a:ea typeface="微软雅黑" pitchFamily="34" charset="-122"/>
              </a:rPr>
              <a:t>张华博</a:t>
            </a:r>
          </a:p>
        </p:txBody>
      </p:sp>
      <p:pic>
        <p:nvPicPr>
          <p:cNvPr id="4099" name="TextBox 1"/>
          <p:cNvPicPr>
            <a:picLocks noChangeArrowheads="1"/>
          </p:cNvPicPr>
          <p:nvPr/>
        </p:nvPicPr>
        <p:blipFill>
          <a:blip r:embed="rId2" cstate="print"/>
          <a:srcRect/>
          <a:stretch>
            <a:fillRect/>
          </a:stretch>
        </p:blipFill>
        <p:spPr bwMode="auto">
          <a:xfrm>
            <a:off x="0" y="1352550"/>
            <a:ext cx="9144000" cy="1231900"/>
          </a:xfrm>
          <a:prstGeom prst="rect">
            <a:avLst/>
          </a:prstGeom>
          <a:noFill/>
          <a:ln w="9525">
            <a:noFill/>
            <a:miter lim="800000"/>
            <a:headEnd/>
            <a:tailEnd/>
          </a:ln>
        </p:spPr>
      </p:pic>
      <p:pic>
        <p:nvPicPr>
          <p:cNvPr id="4100" name="Text Box 4"/>
          <p:cNvPicPr>
            <a:picLocks noChangeArrowheads="1"/>
          </p:cNvPicPr>
          <p:nvPr/>
        </p:nvPicPr>
        <p:blipFill>
          <a:blip r:embed="rId3" cstate="print"/>
          <a:srcRect/>
          <a:stretch>
            <a:fillRect/>
          </a:stretch>
        </p:blipFill>
        <p:spPr bwMode="auto">
          <a:xfrm>
            <a:off x="0" y="2505075"/>
            <a:ext cx="9144000" cy="7921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1"/>
          <p:cNvSpPr txBox="1">
            <a:spLocks noChangeArrowheads="1"/>
          </p:cNvSpPr>
          <p:nvPr/>
        </p:nvSpPr>
        <p:spPr bwMode="auto">
          <a:xfrm>
            <a:off x="0" y="36513"/>
            <a:ext cx="9144000" cy="584200"/>
          </a:xfrm>
          <a:prstGeom prst="rect">
            <a:avLst/>
          </a:prstGeom>
          <a:noFill/>
          <a:ln w="9525">
            <a:noFill/>
            <a:miter lim="800000"/>
            <a:headEnd/>
            <a:tailEnd/>
          </a:ln>
        </p:spPr>
        <p:txBody>
          <a:bodyPr>
            <a:spAutoFit/>
          </a:bodyPr>
          <a:lstStyle/>
          <a:p>
            <a:pPr algn="ctr"/>
            <a:r>
              <a:rPr lang="zh-CN" altLang="en-US" sz="3200" b="1">
                <a:solidFill>
                  <a:srgbClr val="E5E9F0"/>
                </a:solidFill>
                <a:latin typeface="黑体" pitchFamily="2" charset="-122"/>
                <a:ea typeface="黑体" pitchFamily="2" charset="-122"/>
              </a:rPr>
              <a:t>移动应用开发技术和应用</a:t>
            </a:r>
          </a:p>
        </p:txBody>
      </p:sp>
      <p:sp>
        <p:nvSpPr>
          <p:cNvPr id="11267" name="内容占位符 2"/>
          <p:cNvSpPr txBox="1">
            <a:spLocks noChangeArrowheads="1"/>
          </p:cNvSpPr>
          <p:nvPr/>
        </p:nvSpPr>
        <p:spPr bwMode="auto">
          <a:xfrm>
            <a:off x="755650" y="1196975"/>
            <a:ext cx="7632700" cy="504825"/>
          </a:xfrm>
          <a:prstGeom prst="rect">
            <a:avLst/>
          </a:prstGeom>
          <a:noFill/>
          <a:ln w="9525">
            <a:noFill/>
            <a:miter lim="800000"/>
            <a:headEnd/>
            <a:tailEnd/>
          </a:ln>
        </p:spPr>
        <p:txBody>
          <a:bodyPr/>
          <a:lstStyle/>
          <a:p>
            <a:pPr eaLnBrk="0" hangingPunct="0">
              <a:lnSpc>
                <a:spcPct val="125000"/>
              </a:lnSpc>
              <a:spcBef>
                <a:spcPct val="20000"/>
              </a:spcBef>
              <a:buClr>
                <a:srgbClr val="6699FF"/>
              </a:buClr>
            </a:pPr>
            <a:r>
              <a:rPr lang="zh-CN" altLang="en-US" sz="2000" b="1">
                <a:latin typeface="微软雅黑" pitchFamily="34" charset="-122"/>
                <a:ea typeface="微软雅黑" pitchFamily="34" charset="-122"/>
              </a:rPr>
              <a:t>移动</a:t>
            </a:r>
            <a:r>
              <a:rPr lang="en-US" altLang="zh-CN" sz="2000" b="1">
                <a:latin typeface="微软雅黑" pitchFamily="34" charset="-122"/>
                <a:ea typeface="微软雅黑" pitchFamily="34" charset="-122"/>
              </a:rPr>
              <a:t>WEB</a:t>
            </a:r>
            <a:r>
              <a:rPr lang="zh-CN" altLang="en-US" sz="2000" b="1">
                <a:latin typeface="微软雅黑" pitchFamily="34" charset="-122"/>
                <a:ea typeface="微软雅黑" pitchFamily="34" charset="-122"/>
              </a:rPr>
              <a:t>应用开发框架：</a:t>
            </a:r>
          </a:p>
        </p:txBody>
      </p:sp>
      <p:sp>
        <p:nvSpPr>
          <p:cNvPr id="11268" name="内容占位符 2"/>
          <p:cNvSpPr txBox="1">
            <a:spLocks noChangeArrowheads="1"/>
          </p:cNvSpPr>
          <p:nvPr/>
        </p:nvSpPr>
        <p:spPr bwMode="auto">
          <a:xfrm>
            <a:off x="1233488" y="1844675"/>
            <a:ext cx="5641975" cy="1439863"/>
          </a:xfrm>
          <a:prstGeom prst="rect">
            <a:avLst/>
          </a:prstGeom>
          <a:noFill/>
          <a:ln w="9525">
            <a:noFill/>
            <a:miter lim="800000"/>
            <a:headEnd/>
            <a:tailEnd/>
          </a:ln>
        </p:spPr>
        <p:txBody>
          <a:bodyPr/>
          <a:lstStyle/>
          <a:p>
            <a:pPr marL="457200" indent="-457200" eaLnBrk="0" hangingPunct="0">
              <a:lnSpc>
                <a:spcPct val="125000"/>
              </a:lnSpc>
              <a:spcBef>
                <a:spcPct val="20000"/>
              </a:spcBef>
              <a:buClr>
                <a:srgbClr val="6699FF"/>
              </a:buClr>
              <a:buFont typeface="黑体" pitchFamily="2" charset="-122"/>
              <a:buAutoNum type="arabicPeriod"/>
            </a:pPr>
            <a:r>
              <a:rPr lang="en-US" altLang="zh-CN" sz="2000">
                <a:latin typeface="微软雅黑" pitchFamily="34" charset="-122"/>
                <a:ea typeface="微软雅黑" pitchFamily="34" charset="-122"/>
              </a:rPr>
              <a:t>Sencha Touch</a:t>
            </a:r>
          </a:p>
          <a:p>
            <a:pPr marL="457200" indent="-457200" eaLnBrk="0" hangingPunct="0">
              <a:lnSpc>
                <a:spcPct val="125000"/>
              </a:lnSpc>
              <a:spcBef>
                <a:spcPct val="20000"/>
              </a:spcBef>
              <a:buClr>
                <a:srgbClr val="6699FF"/>
              </a:buClr>
              <a:buFont typeface="黑体" pitchFamily="2" charset="-122"/>
              <a:buAutoNum type="arabicPeriod"/>
            </a:pPr>
            <a:r>
              <a:rPr lang="en-US" altLang="zh-CN" sz="2000">
                <a:latin typeface="微软雅黑" pitchFamily="34" charset="-122"/>
                <a:ea typeface="微软雅黑" pitchFamily="34" charset="-122"/>
              </a:rPr>
              <a:t>jQuery Mobile</a:t>
            </a:r>
          </a:p>
          <a:p>
            <a:pPr marL="457200" indent="-457200" eaLnBrk="0" hangingPunct="0">
              <a:lnSpc>
                <a:spcPct val="125000"/>
              </a:lnSpc>
              <a:spcBef>
                <a:spcPct val="20000"/>
              </a:spcBef>
              <a:buClr>
                <a:srgbClr val="6699FF"/>
              </a:buClr>
              <a:buFont typeface="黑体" pitchFamily="2" charset="-122"/>
              <a:buAutoNum type="arabicPeriod"/>
            </a:pPr>
            <a:r>
              <a:rPr lang="en-US" altLang="zh-CN" sz="2000">
                <a:latin typeface="微软雅黑" pitchFamily="34" charset="-122"/>
                <a:ea typeface="微软雅黑" pitchFamily="34" charset="-122"/>
              </a:rPr>
              <a:t>jQTouch</a:t>
            </a:r>
          </a:p>
          <a:p>
            <a:pPr marL="457200" indent="-457200" eaLnBrk="0" hangingPunct="0">
              <a:lnSpc>
                <a:spcPct val="125000"/>
              </a:lnSpc>
              <a:spcBef>
                <a:spcPct val="20000"/>
              </a:spcBef>
              <a:buClr>
                <a:srgbClr val="6699FF"/>
              </a:buClr>
              <a:buFont typeface="黑体" pitchFamily="2" charset="-122"/>
              <a:buAutoNum type="arabicPeriod"/>
            </a:pPr>
            <a:endParaRPr lang="zh-CN" altLang="en-US" sz="2000">
              <a:latin typeface="微软雅黑" pitchFamily="34" charset="-122"/>
              <a:ea typeface="微软雅黑" pitchFamily="34" charset="-122"/>
            </a:endParaRPr>
          </a:p>
        </p:txBody>
      </p:sp>
      <p:pic>
        <p:nvPicPr>
          <p:cNvPr id="11269" name="Picture 2"/>
          <p:cNvPicPr>
            <a:picLocks noChangeAspect="1" noChangeArrowheads="1"/>
          </p:cNvPicPr>
          <p:nvPr/>
        </p:nvPicPr>
        <p:blipFill>
          <a:blip r:embed="rId3" cstate="print"/>
          <a:srcRect/>
          <a:stretch>
            <a:fillRect/>
          </a:stretch>
        </p:blipFill>
        <p:spPr bwMode="auto">
          <a:xfrm>
            <a:off x="4535488" y="933450"/>
            <a:ext cx="3859212" cy="3711575"/>
          </a:xfrm>
          <a:prstGeom prst="rect">
            <a:avLst/>
          </a:prstGeom>
          <a:noFill/>
          <a:ln w="9525">
            <a:noFill/>
            <a:miter lim="800000"/>
            <a:headEnd/>
            <a:tailEnd/>
          </a:ln>
        </p:spPr>
      </p:pic>
      <p:pic>
        <p:nvPicPr>
          <p:cNvPr id="11270" name="Picture 3"/>
          <p:cNvPicPr>
            <a:picLocks noChangeAspect="1" noChangeArrowheads="1"/>
          </p:cNvPicPr>
          <p:nvPr/>
        </p:nvPicPr>
        <p:blipFill>
          <a:blip r:embed="rId4" cstate="print"/>
          <a:srcRect/>
          <a:stretch>
            <a:fillRect/>
          </a:stretch>
        </p:blipFill>
        <p:spPr bwMode="auto">
          <a:xfrm>
            <a:off x="1468438" y="3986213"/>
            <a:ext cx="2835275" cy="3652837"/>
          </a:xfrm>
          <a:prstGeom prst="rect">
            <a:avLst/>
          </a:prstGeom>
          <a:noFill/>
          <a:ln w="9525">
            <a:noFill/>
            <a:miter lim="800000"/>
            <a:headEnd/>
            <a:tailEnd/>
          </a:ln>
        </p:spPr>
      </p:pic>
      <p:pic>
        <p:nvPicPr>
          <p:cNvPr id="14343" name="Picture 4"/>
          <p:cNvPicPr>
            <a:picLocks noChangeAspect="1" noChangeArrowheads="1"/>
          </p:cNvPicPr>
          <p:nvPr/>
        </p:nvPicPr>
        <p:blipFill>
          <a:blip r:embed="rId5" cstate="print"/>
          <a:srcRect/>
          <a:stretch>
            <a:fillRect/>
          </a:stretch>
        </p:blipFill>
        <p:spPr bwMode="auto">
          <a:xfrm>
            <a:off x="5900738" y="3495675"/>
            <a:ext cx="1479550" cy="2454275"/>
          </a:xfrm>
          <a:prstGeom prst="rect">
            <a:avLst/>
          </a:prstGeom>
          <a:noFill/>
          <a:ln w="9525">
            <a:noFill/>
            <a:miter lim="800000"/>
            <a:headEnd/>
            <a:tailEnd/>
          </a:ln>
          <a:effectLst>
            <a:outerShdw dist="139700" dir="2700000" algn="ctr" rotWithShape="0">
              <a:srgbClr val="333333">
                <a:alpha val="64000"/>
              </a:srgbClr>
            </a:outerShdw>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Box 1"/>
          <p:cNvSpPr txBox="1">
            <a:spLocks noChangeArrowheads="1"/>
          </p:cNvSpPr>
          <p:nvPr/>
        </p:nvSpPr>
        <p:spPr bwMode="auto">
          <a:xfrm>
            <a:off x="0" y="36513"/>
            <a:ext cx="9144000" cy="584200"/>
          </a:xfrm>
          <a:prstGeom prst="rect">
            <a:avLst/>
          </a:prstGeom>
          <a:noFill/>
          <a:ln w="9525">
            <a:noFill/>
            <a:miter lim="800000"/>
            <a:headEnd/>
            <a:tailEnd/>
          </a:ln>
        </p:spPr>
        <p:txBody>
          <a:bodyPr>
            <a:spAutoFit/>
          </a:bodyPr>
          <a:lstStyle/>
          <a:p>
            <a:pPr algn="ctr"/>
            <a:r>
              <a:rPr lang="zh-CN" altLang="en-US" sz="3200" b="1">
                <a:solidFill>
                  <a:srgbClr val="E5E9F0"/>
                </a:solidFill>
                <a:latin typeface="黑体" pitchFamily="2" charset="-122"/>
                <a:ea typeface="黑体" pitchFamily="2" charset="-122"/>
              </a:rPr>
              <a:t>移动应用开发技术和应用</a:t>
            </a:r>
          </a:p>
        </p:txBody>
      </p:sp>
      <p:sp>
        <p:nvSpPr>
          <p:cNvPr id="12291" name="内容占位符 2"/>
          <p:cNvSpPr txBox="1">
            <a:spLocks noChangeArrowheads="1"/>
          </p:cNvSpPr>
          <p:nvPr/>
        </p:nvSpPr>
        <p:spPr bwMode="auto">
          <a:xfrm>
            <a:off x="755650" y="1196975"/>
            <a:ext cx="7632700" cy="504825"/>
          </a:xfrm>
          <a:prstGeom prst="rect">
            <a:avLst/>
          </a:prstGeom>
          <a:noFill/>
          <a:ln w="9525">
            <a:noFill/>
            <a:miter lim="800000"/>
            <a:headEnd/>
            <a:tailEnd/>
          </a:ln>
        </p:spPr>
        <p:txBody>
          <a:bodyPr/>
          <a:lstStyle/>
          <a:p>
            <a:pPr eaLnBrk="0" hangingPunct="0">
              <a:lnSpc>
                <a:spcPct val="125000"/>
              </a:lnSpc>
              <a:spcBef>
                <a:spcPct val="20000"/>
              </a:spcBef>
              <a:buClr>
                <a:srgbClr val="6699FF"/>
              </a:buClr>
            </a:pPr>
            <a:r>
              <a:rPr lang="zh-CN" altLang="en-US" sz="2000" b="1">
                <a:latin typeface="微软雅黑" pitchFamily="34" charset="-122"/>
                <a:ea typeface="微软雅黑" pitchFamily="34" charset="-122"/>
              </a:rPr>
              <a:t>原生应用：</a:t>
            </a:r>
          </a:p>
        </p:txBody>
      </p:sp>
      <p:sp>
        <p:nvSpPr>
          <p:cNvPr id="12292" name="内容占位符 2"/>
          <p:cNvSpPr txBox="1">
            <a:spLocks noChangeArrowheads="1"/>
          </p:cNvSpPr>
          <p:nvPr/>
        </p:nvSpPr>
        <p:spPr bwMode="auto">
          <a:xfrm>
            <a:off x="1233488" y="1844675"/>
            <a:ext cx="5641975" cy="1008063"/>
          </a:xfrm>
          <a:prstGeom prst="rect">
            <a:avLst/>
          </a:prstGeom>
          <a:noFill/>
          <a:ln w="9525">
            <a:noFill/>
            <a:miter lim="800000"/>
            <a:headEnd/>
            <a:tailEnd/>
          </a:ln>
        </p:spPr>
        <p:txBody>
          <a:bodyPr/>
          <a:lstStyle/>
          <a:p>
            <a:pPr marL="457200" indent="-457200" eaLnBrk="0" hangingPunct="0">
              <a:lnSpc>
                <a:spcPct val="125000"/>
              </a:lnSpc>
              <a:spcBef>
                <a:spcPct val="20000"/>
              </a:spcBef>
              <a:buClr>
                <a:srgbClr val="6699FF"/>
              </a:buClr>
              <a:buFont typeface="黑体" pitchFamily="2" charset="-122"/>
              <a:buAutoNum type="arabicPeriod"/>
            </a:pPr>
            <a:r>
              <a:rPr lang="en-US" altLang="zh-CN" sz="2000">
                <a:latin typeface="微软雅黑" pitchFamily="34" charset="-122"/>
                <a:ea typeface="微软雅黑" pitchFamily="34" charset="-122"/>
              </a:rPr>
              <a:t>Android</a:t>
            </a:r>
            <a:r>
              <a:rPr lang="zh-CN" altLang="en-US" sz="2000">
                <a:latin typeface="微软雅黑" pitchFamily="34" charset="-122"/>
                <a:ea typeface="微软雅黑" pitchFamily="34" charset="-122"/>
              </a:rPr>
              <a:t>应用开发</a:t>
            </a:r>
          </a:p>
          <a:p>
            <a:pPr marL="457200" indent="-457200" eaLnBrk="0" hangingPunct="0">
              <a:lnSpc>
                <a:spcPct val="125000"/>
              </a:lnSpc>
              <a:spcBef>
                <a:spcPct val="20000"/>
              </a:spcBef>
              <a:buClr>
                <a:srgbClr val="6699FF"/>
              </a:buClr>
              <a:buFont typeface="黑体" pitchFamily="2" charset="-122"/>
              <a:buAutoNum type="arabicPeriod"/>
            </a:pPr>
            <a:r>
              <a:rPr lang="en-US" altLang="zh-CN" sz="2000">
                <a:latin typeface="微软雅黑" pitchFamily="34" charset="-122"/>
                <a:ea typeface="微软雅黑" pitchFamily="34" charset="-122"/>
              </a:rPr>
              <a:t>IOS</a:t>
            </a:r>
            <a:r>
              <a:rPr lang="zh-CN" altLang="en-US" sz="2000">
                <a:latin typeface="微软雅黑" pitchFamily="34" charset="-122"/>
                <a:ea typeface="微软雅黑" pitchFamily="34" charset="-122"/>
              </a:rPr>
              <a:t>应用开发</a:t>
            </a:r>
          </a:p>
        </p:txBody>
      </p:sp>
      <p:pic>
        <p:nvPicPr>
          <p:cNvPr id="12293" name="Picture 2"/>
          <p:cNvPicPr>
            <a:picLocks noChangeAspect="1" noChangeArrowheads="1"/>
          </p:cNvPicPr>
          <p:nvPr/>
        </p:nvPicPr>
        <p:blipFill>
          <a:blip r:embed="rId3" cstate="print"/>
          <a:srcRect/>
          <a:stretch>
            <a:fillRect/>
          </a:stretch>
        </p:blipFill>
        <p:spPr bwMode="auto">
          <a:xfrm>
            <a:off x="4638675" y="3933825"/>
            <a:ext cx="3762375" cy="4187825"/>
          </a:xfrm>
          <a:prstGeom prst="rect">
            <a:avLst/>
          </a:prstGeom>
          <a:noFill/>
          <a:ln w="9525">
            <a:noFill/>
            <a:miter lim="800000"/>
            <a:headEnd/>
            <a:tailEnd/>
          </a:ln>
        </p:spPr>
      </p:pic>
      <p:pic>
        <p:nvPicPr>
          <p:cNvPr id="12294" name="Picture 3"/>
          <p:cNvPicPr>
            <a:picLocks noChangeAspect="1" noChangeArrowheads="1"/>
          </p:cNvPicPr>
          <p:nvPr/>
        </p:nvPicPr>
        <p:blipFill>
          <a:blip r:embed="rId4" cstate="print"/>
          <a:srcRect/>
          <a:stretch>
            <a:fillRect/>
          </a:stretch>
        </p:blipFill>
        <p:spPr bwMode="auto">
          <a:xfrm>
            <a:off x="755650" y="4076700"/>
            <a:ext cx="3352800" cy="3895725"/>
          </a:xfrm>
          <a:prstGeom prst="rect">
            <a:avLst/>
          </a:prstGeom>
          <a:noFill/>
          <a:ln w="9525">
            <a:noFill/>
            <a:miter lim="800000"/>
            <a:headEnd/>
            <a:tailEnd/>
          </a:ln>
        </p:spPr>
      </p:pic>
      <p:pic>
        <p:nvPicPr>
          <p:cNvPr id="12295" name="Picture 7"/>
          <p:cNvPicPr>
            <a:picLocks noChangeAspect="1" noChangeArrowheads="1"/>
          </p:cNvPicPr>
          <p:nvPr/>
        </p:nvPicPr>
        <p:blipFill>
          <a:blip r:embed="rId5" cstate="print"/>
          <a:srcRect/>
          <a:stretch>
            <a:fillRect/>
          </a:stretch>
        </p:blipFill>
        <p:spPr bwMode="auto">
          <a:xfrm>
            <a:off x="6661150" y="2565400"/>
            <a:ext cx="1181100" cy="868363"/>
          </a:xfrm>
          <a:prstGeom prst="rect">
            <a:avLst/>
          </a:prstGeom>
          <a:noFill/>
          <a:ln w="9525">
            <a:noFill/>
            <a:miter lim="800000"/>
            <a:headEnd/>
            <a:tailEnd/>
          </a:ln>
        </p:spPr>
      </p:pic>
      <p:pic>
        <p:nvPicPr>
          <p:cNvPr id="12296" name="Picture 8"/>
          <p:cNvPicPr>
            <a:picLocks noChangeAspect="1" noChangeArrowheads="1"/>
          </p:cNvPicPr>
          <p:nvPr/>
        </p:nvPicPr>
        <p:blipFill>
          <a:blip r:embed="rId6" cstate="print"/>
          <a:srcRect/>
          <a:stretch>
            <a:fillRect/>
          </a:stretch>
        </p:blipFill>
        <p:spPr bwMode="auto">
          <a:xfrm>
            <a:off x="5661025" y="2638425"/>
            <a:ext cx="812800" cy="790575"/>
          </a:xfrm>
          <a:prstGeom prst="rect">
            <a:avLst/>
          </a:prstGeom>
          <a:noFill/>
          <a:ln w="9525">
            <a:noFill/>
            <a:miter lim="800000"/>
            <a:headEnd/>
            <a:tailEnd/>
          </a:ln>
        </p:spPr>
      </p:pic>
      <p:pic>
        <p:nvPicPr>
          <p:cNvPr id="12297" name="Picture 9"/>
          <p:cNvPicPr>
            <a:picLocks noChangeAspect="1" noChangeArrowheads="1"/>
          </p:cNvPicPr>
          <p:nvPr/>
        </p:nvPicPr>
        <p:blipFill>
          <a:blip r:embed="rId7" cstate="print"/>
          <a:srcRect/>
          <a:stretch>
            <a:fillRect/>
          </a:stretch>
        </p:blipFill>
        <p:spPr bwMode="auto">
          <a:xfrm>
            <a:off x="5653088" y="1052513"/>
            <a:ext cx="1871662" cy="1152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1"/>
          <p:cNvSpPr txBox="1">
            <a:spLocks noChangeArrowheads="1"/>
          </p:cNvSpPr>
          <p:nvPr/>
        </p:nvSpPr>
        <p:spPr bwMode="auto">
          <a:xfrm>
            <a:off x="0" y="36513"/>
            <a:ext cx="9144000" cy="584200"/>
          </a:xfrm>
          <a:prstGeom prst="rect">
            <a:avLst/>
          </a:prstGeom>
          <a:noFill/>
          <a:ln w="9525">
            <a:noFill/>
            <a:miter lim="800000"/>
            <a:headEnd/>
            <a:tailEnd/>
          </a:ln>
        </p:spPr>
        <p:txBody>
          <a:bodyPr>
            <a:spAutoFit/>
          </a:bodyPr>
          <a:lstStyle/>
          <a:p>
            <a:pPr algn="ctr"/>
            <a:r>
              <a:rPr lang="zh-CN" altLang="en-US" sz="3200" b="1">
                <a:solidFill>
                  <a:srgbClr val="E5E9F0"/>
                </a:solidFill>
                <a:latin typeface="黑体" pitchFamily="2" charset="-122"/>
                <a:ea typeface="黑体" pitchFamily="2" charset="-122"/>
              </a:rPr>
              <a:t>移动应用开发技术和应用</a:t>
            </a:r>
          </a:p>
        </p:txBody>
      </p:sp>
      <p:sp>
        <p:nvSpPr>
          <p:cNvPr id="13315" name="内容占位符 2"/>
          <p:cNvSpPr txBox="1">
            <a:spLocks noChangeArrowheads="1"/>
          </p:cNvSpPr>
          <p:nvPr/>
        </p:nvSpPr>
        <p:spPr bwMode="auto">
          <a:xfrm>
            <a:off x="684213" y="766763"/>
            <a:ext cx="7632700" cy="504825"/>
          </a:xfrm>
          <a:prstGeom prst="rect">
            <a:avLst/>
          </a:prstGeom>
          <a:noFill/>
          <a:ln w="9525">
            <a:noFill/>
            <a:miter lim="800000"/>
            <a:headEnd/>
            <a:tailEnd/>
          </a:ln>
        </p:spPr>
        <p:txBody>
          <a:bodyPr/>
          <a:lstStyle/>
          <a:p>
            <a:pPr eaLnBrk="0" hangingPunct="0">
              <a:lnSpc>
                <a:spcPct val="125000"/>
              </a:lnSpc>
              <a:spcBef>
                <a:spcPct val="20000"/>
              </a:spcBef>
              <a:buClr>
                <a:srgbClr val="6699FF"/>
              </a:buClr>
            </a:pPr>
            <a:r>
              <a:rPr lang="en-US" altLang="zh-CN" sz="2000" b="1">
                <a:latin typeface="微软雅黑" pitchFamily="34" charset="-122"/>
                <a:ea typeface="微软雅黑" pitchFamily="34" charset="-122"/>
              </a:rPr>
              <a:t>Android</a:t>
            </a:r>
            <a:r>
              <a:rPr lang="zh-CN" altLang="en-US" sz="2000" b="1">
                <a:latin typeface="微软雅黑" pitchFamily="34" charset="-122"/>
                <a:ea typeface="微软雅黑" pitchFamily="34" charset="-122"/>
              </a:rPr>
              <a:t>原生应用开发：</a:t>
            </a:r>
          </a:p>
        </p:txBody>
      </p:sp>
      <p:sp>
        <p:nvSpPr>
          <p:cNvPr id="13316" name="内容占位符 2"/>
          <p:cNvSpPr txBox="1">
            <a:spLocks noChangeArrowheads="1"/>
          </p:cNvSpPr>
          <p:nvPr/>
        </p:nvSpPr>
        <p:spPr bwMode="auto">
          <a:xfrm>
            <a:off x="1117600" y="1346200"/>
            <a:ext cx="7200900" cy="2300288"/>
          </a:xfrm>
          <a:prstGeom prst="rect">
            <a:avLst/>
          </a:prstGeom>
          <a:noFill/>
          <a:ln w="9525">
            <a:noFill/>
            <a:miter lim="800000"/>
            <a:headEnd/>
            <a:tailEnd/>
          </a:ln>
        </p:spPr>
        <p:txBody>
          <a:bodyPr/>
          <a:lstStyle/>
          <a:p>
            <a:pPr marL="457200" indent="-457200" eaLnBrk="0" hangingPunct="0">
              <a:lnSpc>
                <a:spcPct val="125000"/>
              </a:lnSpc>
              <a:spcBef>
                <a:spcPct val="20000"/>
              </a:spcBef>
              <a:buClr>
                <a:srgbClr val="6699FF"/>
              </a:buClr>
              <a:buFont typeface="黑体" pitchFamily="2" charset="-122"/>
              <a:buAutoNum type="arabicPeriod"/>
            </a:pPr>
            <a:r>
              <a:rPr lang="en-US" altLang="zh-CN" sz="2000" dirty="0">
                <a:latin typeface="微软雅黑" pitchFamily="34" charset="-122"/>
                <a:ea typeface="微软雅黑" pitchFamily="34" charset="-122"/>
              </a:rPr>
              <a:t>Java</a:t>
            </a:r>
            <a:r>
              <a:rPr lang="zh-CN" altLang="en-US" sz="2000" dirty="0">
                <a:latin typeface="微软雅黑" pitchFamily="34" charset="-122"/>
                <a:ea typeface="微软雅黑" pitchFamily="34" charset="-122"/>
              </a:rPr>
              <a:t>语言开发、易于掌握、人员基数大</a:t>
            </a:r>
          </a:p>
          <a:p>
            <a:pPr marL="457200" indent="-457200" eaLnBrk="0" hangingPunct="0">
              <a:lnSpc>
                <a:spcPct val="125000"/>
              </a:lnSpc>
              <a:spcBef>
                <a:spcPct val="20000"/>
              </a:spcBef>
              <a:buClr>
                <a:srgbClr val="6699FF"/>
              </a:buClr>
              <a:buFont typeface="黑体" pitchFamily="2" charset="-122"/>
              <a:buAutoNum type="arabicPeriod"/>
            </a:pPr>
            <a:r>
              <a:rPr lang="en-US" altLang="zh-CN" sz="2000" dirty="0">
                <a:latin typeface="微软雅黑" pitchFamily="34" charset="-122"/>
                <a:ea typeface="微软雅黑" pitchFamily="34" charset="-122"/>
              </a:rPr>
              <a:t>Android</a:t>
            </a:r>
            <a:r>
              <a:rPr lang="zh-CN" altLang="en-US" sz="2000" dirty="0" smtClean="0">
                <a:latin typeface="微软雅黑" pitchFamily="34" charset="-122"/>
                <a:ea typeface="微软雅黑" pitchFamily="34" charset="-122"/>
              </a:rPr>
              <a:t>版本和硬件设备混乱</a:t>
            </a:r>
            <a:r>
              <a:rPr lang="zh-CN" altLang="en-US" sz="2000" dirty="0">
                <a:latin typeface="微软雅黑" pitchFamily="34" charset="-122"/>
                <a:ea typeface="微软雅黑" pitchFamily="34" charset="-122"/>
              </a:rPr>
              <a:t>，开发时需考虑不同</a:t>
            </a:r>
            <a:r>
              <a:rPr lang="zh-CN" altLang="en-US" sz="2000" dirty="0" smtClean="0">
                <a:latin typeface="微软雅黑" pitchFamily="34" charset="-122"/>
                <a:ea typeface="微软雅黑" pitchFamily="34" charset="-122"/>
              </a:rPr>
              <a:t>版本不同设备和分辨率之间的兼容</a:t>
            </a:r>
            <a:r>
              <a:rPr lang="zh-CN" altLang="en-US" sz="2000" dirty="0">
                <a:latin typeface="微软雅黑" pitchFamily="34" charset="-122"/>
                <a:ea typeface="微软雅黑" pitchFamily="34" charset="-122"/>
              </a:rPr>
              <a:t>问题</a:t>
            </a:r>
          </a:p>
          <a:p>
            <a:pPr marL="457200" indent="-457200" eaLnBrk="0" hangingPunct="0">
              <a:lnSpc>
                <a:spcPct val="125000"/>
              </a:lnSpc>
              <a:spcBef>
                <a:spcPct val="20000"/>
              </a:spcBef>
              <a:buClr>
                <a:srgbClr val="6699FF"/>
              </a:buClr>
              <a:buFont typeface="黑体" pitchFamily="2" charset="-122"/>
              <a:buAutoNum type="arabicPeriod"/>
            </a:pPr>
            <a:r>
              <a:rPr lang="en-US" altLang="zh-CN" sz="2000" dirty="0" smtClean="0">
                <a:latin typeface="微软雅黑" pitchFamily="34" charset="-122"/>
                <a:ea typeface="微软雅黑" pitchFamily="34" charset="-122"/>
              </a:rPr>
              <a:t>Android</a:t>
            </a:r>
            <a:r>
              <a:rPr lang="zh-CN" altLang="en-US" sz="2000" dirty="0" smtClean="0">
                <a:latin typeface="微软雅黑" pitchFamily="34" charset="-122"/>
                <a:ea typeface="微软雅黑" pitchFamily="34" charset="-122"/>
              </a:rPr>
              <a:t>平台可以做比</a:t>
            </a:r>
            <a:r>
              <a:rPr lang="en-US" altLang="zh-CN" sz="2000" dirty="0" err="1" smtClean="0">
                <a:latin typeface="微软雅黑" pitchFamily="34" charset="-122"/>
                <a:ea typeface="微软雅黑" pitchFamily="34" charset="-122"/>
              </a:rPr>
              <a:t>iOS</a:t>
            </a:r>
            <a:r>
              <a:rPr lang="zh-CN" altLang="en-US" sz="2000" dirty="0" smtClean="0">
                <a:latin typeface="微软雅黑" pitchFamily="34" charset="-122"/>
                <a:ea typeface="微软雅黑" pitchFamily="34" charset="-122"/>
              </a:rPr>
              <a:t>多，做电话管理，地址簿，短信管理，跑后台</a:t>
            </a:r>
            <a:r>
              <a:rPr lang="en-US" altLang="zh-CN" sz="2000" dirty="0" smtClean="0">
                <a:latin typeface="微软雅黑" pitchFamily="34" charset="-122"/>
                <a:ea typeface="微软雅黑" pitchFamily="34" charset="-122"/>
              </a:rPr>
              <a:t>service</a:t>
            </a:r>
            <a:r>
              <a:rPr lang="zh-CN" altLang="en-US" sz="2000" dirty="0" smtClean="0">
                <a:latin typeface="微软雅黑" pitchFamily="34" charset="-122"/>
                <a:ea typeface="微软雅黑" pitchFamily="34" charset="-122"/>
              </a:rPr>
              <a:t>。 替换掉系统的组件非常容易</a:t>
            </a:r>
          </a:p>
          <a:p>
            <a:pPr marL="457200" indent="-457200" eaLnBrk="0" hangingPunct="0">
              <a:lnSpc>
                <a:spcPct val="125000"/>
              </a:lnSpc>
              <a:spcBef>
                <a:spcPct val="20000"/>
              </a:spcBef>
              <a:buClr>
                <a:srgbClr val="6699FF"/>
              </a:buClr>
              <a:buFont typeface="黑体" pitchFamily="2" charset="-122"/>
              <a:buAutoNum type="arabicPeriod"/>
            </a:pPr>
            <a:r>
              <a:rPr lang="zh-CN" altLang="en-US" sz="2000" dirty="0" smtClean="0">
                <a:latin typeface="微软雅黑" pitchFamily="34" charset="-122"/>
                <a:ea typeface="微软雅黑" pitchFamily="34" charset="-122"/>
              </a:rPr>
              <a:t>可</a:t>
            </a:r>
            <a:r>
              <a:rPr lang="zh-CN" altLang="en-US" sz="2000" dirty="0">
                <a:latin typeface="微软雅黑" pitchFamily="34" charset="-122"/>
                <a:ea typeface="微软雅黑" pitchFamily="34" charset="-122"/>
              </a:rPr>
              <a:t>在众多的</a:t>
            </a:r>
            <a:r>
              <a:rPr lang="en-US" altLang="zh-CN" sz="2000" dirty="0">
                <a:latin typeface="微软雅黑" pitchFamily="34" charset="-122"/>
                <a:ea typeface="微软雅黑" pitchFamily="34" charset="-122"/>
              </a:rPr>
              <a:t>app store</a:t>
            </a:r>
            <a:r>
              <a:rPr lang="zh-CN" altLang="en-US" sz="2000" dirty="0">
                <a:latin typeface="微软雅黑" pitchFamily="34" charset="-122"/>
                <a:ea typeface="微软雅黑" pitchFamily="34" charset="-122"/>
              </a:rPr>
              <a:t>发布，如豌豆荚、小米应用商店</a:t>
            </a:r>
            <a:r>
              <a:rPr lang="zh-CN" altLang="en-US" sz="2000" dirty="0" smtClean="0">
                <a:latin typeface="微软雅黑" pitchFamily="34" charset="-122"/>
                <a:ea typeface="微软雅黑" pitchFamily="34" charset="-122"/>
              </a:rPr>
              <a:t>等，</a:t>
            </a:r>
            <a:endParaRPr lang="zh-CN" altLang="en-US" sz="2000" dirty="0">
              <a:latin typeface="微软雅黑" pitchFamily="34" charset="-122"/>
              <a:ea typeface="微软雅黑" pitchFamily="34" charset="-122"/>
            </a:endParaRPr>
          </a:p>
          <a:p>
            <a:pPr marL="457200" indent="-457200" eaLnBrk="0" hangingPunct="0">
              <a:lnSpc>
                <a:spcPct val="125000"/>
              </a:lnSpc>
              <a:spcBef>
                <a:spcPct val="20000"/>
              </a:spcBef>
              <a:buClr>
                <a:srgbClr val="6699FF"/>
              </a:buClr>
              <a:buFont typeface="黑体" pitchFamily="2" charset="-122"/>
              <a:buAutoNum type="arabicPeriod"/>
            </a:pPr>
            <a:endParaRPr lang="zh-CN" altLang="en-US" sz="2000" dirty="0">
              <a:latin typeface="微软雅黑" pitchFamily="34" charset="-122"/>
              <a:ea typeface="微软雅黑" pitchFamily="34" charset="-122"/>
            </a:endParaRPr>
          </a:p>
        </p:txBody>
      </p:sp>
      <p:pic>
        <p:nvPicPr>
          <p:cNvPr id="13317" name="Picture 2"/>
          <p:cNvPicPr>
            <a:picLocks noChangeAspect="1" noChangeArrowheads="1"/>
          </p:cNvPicPr>
          <p:nvPr/>
        </p:nvPicPr>
        <p:blipFill>
          <a:blip r:embed="rId3" cstate="print"/>
          <a:srcRect/>
          <a:stretch>
            <a:fillRect/>
          </a:stretch>
        </p:blipFill>
        <p:spPr bwMode="auto">
          <a:xfrm>
            <a:off x="3203848" y="3933056"/>
            <a:ext cx="2568624" cy="420568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1"/>
          <p:cNvSpPr txBox="1">
            <a:spLocks noChangeArrowheads="1"/>
          </p:cNvSpPr>
          <p:nvPr/>
        </p:nvSpPr>
        <p:spPr bwMode="auto">
          <a:xfrm>
            <a:off x="0" y="36513"/>
            <a:ext cx="9144000" cy="584200"/>
          </a:xfrm>
          <a:prstGeom prst="rect">
            <a:avLst/>
          </a:prstGeom>
          <a:noFill/>
          <a:ln w="9525">
            <a:noFill/>
            <a:miter lim="800000"/>
            <a:headEnd/>
            <a:tailEnd/>
          </a:ln>
        </p:spPr>
        <p:txBody>
          <a:bodyPr>
            <a:spAutoFit/>
          </a:bodyPr>
          <a:lstStyle/>
          <a:p>
            <a:pPr algn="ctr"/>
            <a:r>
              <a:rPr lang="zh-CN" altLang="en-US" sz="3200" b="1">
                <a:solidFill>
                  <a:srgbClr val="E5E9F0"/>
                </a:solidFill>
                <a:latin typeface="黑体" pitchFamily="2" charset="-122"/>
                <a:ea typeface="黑体" pitchFamily="2" charset="-122"/>
              </a:rPr>
              <a:t>移动应用开发技术和应用</a:t>
            </a:r>
          </a:p>
        </p:txBody>
      </p:sp>
      <p:sp>
        <p:nvSpPr>
          <p:cNvPr id="14339" name="内容占位符 2"/>
          <p:cNvSpPr txBox="1">
            <a:spLocks noChangeArrowheads="1"/>
          </p:cNvSpPr>
          <p:nvPr/>
        </p:nvSpPr>
        <p:spPr bwMode="auto">
          <a:xfrm>
            <a:off x="755650" y="909638"/>
            <a:ext cx="7632700" cy="504825"/>
          </a:xfrm>
          <a:prstGeom prst="rect">
            <a:avLst/>
          </a:prstGeom>
          <a:noFill/>
          <a:ln w="9525">
            <a:noFill/>
            <a:miter lim="800000"/>
            <a:headEnd/>
            <a:tailEnd/>
          </a:ln>
        </p:spPr>
        <p:txBody>
          <a:bodyPr/>
          <a:lstStyle/>
          <a:p>
            <a:pPr eaLnBrk="0" hangingPunct="0">
              <a:lnSpc>
                <a:spcPct val="125000"/>
              </a:lnSpc>
              <a:spcBef>
                <a:spcPct val="20000"/>
              </a:spcBef>
              <a:buClr>
                <a:srgbClr val="6699FF"/>
              </a:buClr>
            </a:pPr>
            <a:r>
              <a:rPr lang="en-US" altLang="zh-CN" sz="2000" b="1">
                <a:latin typeface="微软雅黑" pitchFamily="34" charset="-122"/>
                <a:ea typeface="微软雅黑" pitchFamily="34" charset="-122"/>
              </a:rPr>
              <a:t>IOS</a:t>
            </a:r>
            <a:r>
              <a:rPr lang="zh-CN" altLang="en-US" sz="2000" b="1">
                <a:latin typeface="微软雅黑" pitchFamily="34" charset="-122"/>
                <a:ea typeface="微软雅黑" pitchFamily="34" charset="-122"/>
              </a:rPr>
              <a:t>原生应用开发：</a:t>
            </a:r>
          </a:p>
        </p:txBody>
      </p:sp>
      <p:sp>
        <p:nvSpPr>
          <p:cNvPr id="14340" name="内容占位符 2"/>
          <p:cNvSpPr txBox="1">
            <a:spLocks noChangeArrowheads="1"/>
          </p:cNvSpPr>
          <p:nvPr/>
        </p:nvSpPr>
        <p:spPr bwMode="auto">
          <a:xfrm>
            <a:off x="1235075" y="1557338"/>
            <a:ext cx="6938963" cy="1944687"/>
          </a:xfrm>
          <a:prstGeom prst="rect">
            <a:avLst/>
          </a:prstGeom>
          <a:noFill/>
          <a:ln w="9525">
            <a:noFill/>
            <a:miter lim="800000"/>
            <a:headEnd/>
            <a:tailEnd/>
          </a:ln>
        </p:spPr>
        <p:txBody>
          <a:bodyPr/>
          <a:lstStyle/>
          <a:p>
            <a:pPr marL="457200" indent="-457200" eaLnBrk="0" hangingPunct="0">
              <a:lnSpc>
                <a:spcPct val="125000"/>
              </a:lnSpc>
              <a:spcBef>
                <a:spcPct val="20000"/>
              </a:spcBef>
              <a:buClr>
                <a:srgbClr val="6699FF"/>
              </a:buClr>
              <a:buFont typeface="黑体" pitchFamily="2" charset="-122"/>
              <a:buAutoNum type="arabicPeriod"/>
            </a:pPr>
            <a:r>
              <a:rPr lang="en-US" altLang="zh-CN" sz="2000" dirty="0">
                <a:latin typeface="微软雅黑" pitchFamily="34" charset="-122"/>
                <a:ea typeface="微软雅黑" pitchFamily="34" charset="-122"/>
              </a:rPr>
              <a:t>Object-C </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Swift </a:t>
            </a:r>
            <a:r>
              <a:rPr lang="zh-CN" altLang="en-US" sz="2000" dirty="0">
                <a:latin typeface="微软雅黑" pitchFamily="34" charset="-122"/>
                <a:ea typeface="微软雅黑" pitchFamily="34" charset="-122"/>
              </a:rPr>
              <a:t>编程语言开发，学习成本较高</a:t>
            </a:r>
          </a:p>
          <a:p>
            <a:pPr marL="457200" indent="-457200" eaLnBrk="0" hangingPunct="0">
              <a:lnSpc>
                <a:spcPct val="125000"/>
              </a:lnSpc>
              <a:spcBef>
                <a:spcPct val="20000"/>
              </a:spcBef>
              <a:buClr>
                <a:srgbClr val="6699FF"/>
              </a:buClr>
              <a:buFont typeface="黑体" pitchFamily="2" charset="-122"/>
              <a:buAutoNum type="arabicPeriod"/>
            </a:pPr>
            <a:r>
              <a:rPr lang="zh-CN" altLang="en-US" sz="2000" dirty="0">
                <a:latin typeface="微软雅黑" pitchFamily="34" charset="-122"/>
                <a:ea typeface="微软雅黑" pitchFamily="34" charset="-122"/>
              </a:rPr>
              <a:t>特定的开发环境，</a:t>
            </a:r>
            <a:r>
              <a:rPr lang="en-US" altLang="zh-CN" sz="2000" dirty="0">
                <a:latin typeface="微软雅黑" pitchFamily="34" charset="-122"/>
                <a:ea typeface="微软雅黑" pitchFamily="34" charset="-122"/>
              </a:rPr>
              <a:t>Mac OS</a:t>
            </a:r>
            <a:r>
              <a:rPr lang="zh-CN" altLang="en-US" sz="2000" dirty="0">
                <a:latin typeface="微软雅黑" pitchFamily="34" charset="-122"/>
                <a:ea typeface="微软雅黑" pitchFamily="34" charset="-122"/>
              </a:rPr>
              <a:t>系统、 </a:t>
            </a:r>
            <a:r>
              <a:rPr lang="en-US" altLang="zh-CN" sz="2000" dirty="0" err="1">
                <a:latin typeface="微软雅黑" pitchFamily="34" charset="-122"/>
                <a:ea typeface="微软雅黑" pitchFamily="34" charset="-122"/>
              </a:rPr>
              <a:t>Xcode</a:t>
            </a:r>
            <a:r>
              <a:rPr lang="zh-CN" altLang="en-US" sz="2000" dirty="0">
                <a:latin typeface="微软雅黑" pitchFamily="34" charset="-122"/>
                <a:ea typeface="微软雅黑" pitchFamily="34" charset="-122"/>
              </a:rPr>
              <a:t>开发</a:t>
            </a:r>
            <a:r>
              <a:rPr lang="zh-CN" altLang="en-US" sz="2000" dirty="0" smtClean="0">
                <a:latin typeface="微软雅黑" pitchFamily="34" charset="-122"/>
                <a:ea typeface="微软雅黑" pitchFamily="34" charset="-122"/>
              </a:rPr>
              <a:t>平台</a:t>
            </a:r>
            <a:endParaRPr lang="en-US" altLang="zh-CN" sz="2000" dirty="0" smtClean="0">
              <a:latin typeface="微软雅黑" pitchFamily="34" charset="-122"/>
              <a:ea typeface="微软雅黑" pitchFamily="34" charset="-122"/>
            </a:endParaRPr>
          </a:p>
          <a:p>
            <a:pPr marL="457200" indent="-457200" eaLnBrk="0" hangingPunct="0">
              <a:lnSpc>
                <a:spcPct val="125000"/>
              </a:lnSpc>
              <a:spcBef>
                <a:spcPct val="20000"/>
              </a:spcBef>
              <a:buClr>
                <a:srgbClr val="6699FF"/>
              </a:buClr>
              <a:buFont typeface="黑体" pitchFamily="2" charset="-122"/>
              <a:buAutoNum type="arabicPeriod"/>
            </a:pPr>
            <a:r>
              <a:rPr lang="zh-CN" altLang="en-US" sz="2000" dirty="0" smtClean="0">
                <a:latin typeface="微软雅黑" pitchFamily="34" charset="-122"/>
                <a:ea typeface="微软雅黑" pitchFamily="34" charset="-122"/>
              </a:rPr>
              <a:t>设备集成度和驱动优化都是最好的，系统底层</a:t>
            </a:r>
            <a:r>
              <a:rPr lang="en-US" altLang="zh-CN" sz="2000" dirty="0" smtClean="0">
                <a:latin typeface="微软雅黑" pitchFamily="34" charset="-122"/>
                <a:ea typeface="微软雅黑" pitchFamily="34" charset="-122"/>
              </a:rPr>
              <a:t>API</a:t>
            </a:r>
            <a:r>
              <a:rPr lang="zh-CN" altLang="en-US" sz="2000" dirty="0" smtClean="0">
                <a:latin typeface="微软雅黑" pitchFamily="34" charset="-122"/>
                <a:ea typeface="微软雅黑" pitchFamily="34" charset="-122"/>
              </a:rPr>
              <a:t>管理严格，非全开放授权</a:t>
            </a:r>
            <a:endParaRPr lang="zh-CN" altLang="en-US" sz="2000" dirty="0">
              <a:latin typeface="微软雅黑" pitchFamily="34" charset="-122"/>
              <a:ea typeface="微软雅黑" pitchFamily="34" charset="-122"/>
            </a:endParaRPr>
          </a:p>
          <a:p>
            <a:pPr marL="457200" indent="-457200" eaLnBrk="0" hangingPunct="0">
              <a:lnSpc>
                <a:spcPct val="125000"/>
              </a:lnSpc>
              <a:spcBef>
                <a:spcPct val="20000"/>
              </a:spcBef>
              <a:buClr>
                <a:srgbClr val="6699FF"/>
              </a:buClr>
              <a:buFont typeface="黑体" pitchFamily="2" charset="-122"/>
              <a:buAutoNum type="arabicPeriod"/>
            </a:pPr>
            <a:r>
              <a:rPr lang="zh-CN" altLang="en-US" sz="2000" dirty="0">
                <a:latin typeface="微软雅黑" pitchFamily="34" charset="-122"/>
                <a:ea typeface="微软雅黑" pitchFamily="34" charset="-122"/>
              </a:rPr>
              <a:t>必须购买开发者账号，并</a:t>
            </a:r>
            <a:r>
              <a:rPr lang="zh-CN" altLang="en-US" sz="2000" dirty="0" smtClean="0">
                <a:latin typeface="微软雅黑" pitchFamily="34" charset="-122"/>
                <a:ea typeface="微软雅黑" pitchFamily="34" charset="-122"/>
              </a:rPr>
              <a:t>在审核严格的</a:t>
            </a:r>
            <a:r>
              <a:rPr lang="en-US" altLang="zh-CN" sz="2000" dirty="0" smtClean="0">
                <a:latin typeface="微软雅黑" pitchFamily="34" charset="-122"/>
                <a:ea typeface="微软雅黑" pitchFamily="34" charset="-122"/>
              </a:rPr>
              <a:t>apple </a:t>
            </a:r>
            <a:r>
              <a:rPr lang="en-US" altLang="zh-CN" sz="2000" dirty="0">
                <a:latin typeface="微软雅黑" pitchFamily="34" charset="-122"/>
                <a:ea typeface="微软雅黑" pitchFamily="34" charset="-122"/>
              </a:rPr>
              <a:t>store</a:t>
            </a:r>
            <a:r>
              <a:rPr lang="zh-CN" altLang="en-US" sz="2000" dirty="0">
                <a:latin typeface="微软雅黑" pitchFamily="34" charset="-122"/>
                <a:ea typeface="微软雅黑" pitchFamily="34" charset="-122"/>
              </a:rPr>
              <a:t>上进行软件的出售、安装、</a:t>
            </a:r>
            <a:r>
              <a:rPr lang="zh-CN" altLang="en-US" sz="2000" dirty="0" smtClean="0">
                <a:latin typeface="微软雅黑" pitchFamily="34" charset="-122"/>
                <a:ea typeface="微软雅黑" pitchFamily="34" charset="-122"/>
              </a:rPr>
              <a:t>更新，软件平台管理比较规范。</a:t>
            </a:r>
            <a:endParaRPr lang="zh-CN" altLang="en-US" sz="2000" dirty="0">
              <a:latin typeface="微软雅黑" pitchFamily="34" charset="-122"/>
              <a:ea typeface="微软雅黑" pitchFamily="34" charset="-122"/>
            </a:endParaRPr>
          </a:p>
        </p:txBody>
      </p:sp>
      <p:pic>
        <p:nvPicPr>
          <p:cNvPr id="14341" name="Picture 3"/>
          <p:cNvPicPr>
            <a:picLocks noChangeAspect="1" noChangeArrowheads="1"/>
          </p:cNvPicPr>
          <p:nvPr/>
        </p:nvPicPr>
        <p:blipFill>
          <a:blip r:embed="rId2" cstate="print"/>
          <a:srcRect/>
          <a:stretch>
            <a:fillRect/>
          </a:stretch>
        </p:blipFill>
        <p:spPr bwMode="auto">
          <a:xfrm>
            <a:off x="3131840" y="4293096"/>
            <a:ext cx="2066925" cy="3676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Box 1"/>
          <p:cNvSpPr txBox="1">
            <a:spLocks noChangeArrowheads="1"/>
          </p:cNvSpPr>
          <p:nvPr/>
        </p:nvSpPr>
        <p:spPr bwMode="auto">
          <a:xfrm>
            <a:off x="0" y="36513"/>
            <a:ext cx="9144000" cy="584200"/>
          </a:xfrm>
          <a:prstGeom prst="rect">
            <a:avLst/>
          </a:prstGeom>
          <a:noFill/>
          <a:ln w="9525">
            <a:noFill/>
            <a:miter lim="800000"/>
            <a:headEnd/>
            <a:tailEnd/>
          </a:ln>
        </p:spPr>
        <p:txBody>
          <a:bodyPr>
            <a:spAutoFit/>
          </a:bodyPr>
          <a:lstStyle/>
          <a:p>
            <a:pPr algn="ctr"/>
            <a:r>
              <a:rPr lang="zh-CN" altLang="en-US" sz="3200" b="1">
                <a:solidFill>
                  <a:srgbClr val="E5E9F0"/>
                </a:solidFill>
                <a:latin typeface="黑体" pitchFamily="2" charset="-122"/>
                <a:ea typeface="黑体" pitchFamily="2" charset="-122"/>
              </a:rPr>
              <a:t>移动应用开发技术和应用</a:t>
            </a:r>
          </a:p>
        </p:txBody>
      </p:sp>
      <p:sp>
        <p:nvSpPr>
          <p:cNvPr id="15363" name="内容占位符 2"/>
          <p:cNvSpPr txBox="1">
            <a:spLocks noChangeArrowheads="1"/>
          </p:cNvSpPr>
          <p:nvPr/>
        </p:nvSpPr>
        <p:spPr bwMode="auto">
          <a:xfrm>
            <a:off x="755650" y="981075"/>
            <a:ext cx="7632700" cy="504825"/>
          </a:xfrm>
          <a:prstGeom prst="rect">
            <a:avLst/>
          </a:prstGeom>
          <a:noFill/>
          <a:ln w="9525">
            <a:noFill/>
            <a:miter lim="800000"/>
            <a:headEnd/>
            <a:tailEnd/>
          </a:ln>
        </p:spPr>
        <p:txBody>
          <a:bodyPr/>
          <a:lstStyle/>
          <a:p>
            <a:pPr eaLnBrk="0" hangingPunct="0">
              <a:lnSpc>
                <a:spcPct val="125000"/>
              </a:lnSpc>
              <a:spcBef>
                <a:spcPct val="20000"/>
              </a:spcBef>
              <a:buClr>
                <a:srgbClr val="6699FF"/>
              </a:buClr>
            </a:pPr>
            <a:r>
              <a:rPr lang="zh-CN" altLang="en-US" sz="2000" b="1">
                <a:latin typeface="微软雅黑" pitchFamily="34" charset="-122"/>
                <a:ea typeface="微软雅黑" pitchFamily="34" charset="-122"/>
              </a:rPr>
              <a:t>跨平台的中间件方式：</a:t>
            </a:r>
          </a:p>
        </p:txBody>
      </p:sp>
      <p:sp>
        <p:nvSpPr>
          <p:cNvPr id="15364" name="内容占位符 2"/>
          <p:cNvSpPr txBox="1">
            <a:spLocks noChangeArrowheads="1"/>
          </p:cNvSpPr>
          <p:nvPr/>
        </p:nvSpPr>
        <p:spPr bwMode="auto">
          <a:xfrm>
            <a:off x="1189038" y="4076700"/>
            <a:ext cx="3743325" cy="1549400"/>
          </a:xfrm>
          <a:prstGeom prst="rect">
            <a:avLst/>
          </a:prstGeom>
          <a:noFill/>
          <a:ln w="9525">
            <a:noFill/>
            <a:miter lim="800000"/>
            <a:headEnd/>
            <a:tailEnd/>
          </a:ln>
        </p:spPr>
        <p:txBody>
          <a:bodyPr/>
          <a:lstStyle/>
          <a:p>
            <a:pPr marL="457200" indent="-457200" eaLnBrk="0" hangingPunct="0">
              <a:lnSpc>
                <a:spcPct val="125000"/>
              </a:lnSpc>
              <a:spcBef>
                <a:spcPct val="20000"/>
              </a:spcBef>
              <a:buClr>
                <a:srgbClr val="6699FF"/>
              </a:buClr>
              <a:buFont typeface="黑体" pitchFamily="2" charset="-122"/>
              <a:buAutoNum type="arabicPeriod"/>
            </a:pPr>
            <a:r>
              <a:rPr lang="en-US" altLang="zh-CN" sz="2000" dirty="0" err="1" smtClean="0"/>
              <a:t>ExMobi</a:t>
            </a:r>
            <a:r>
              <a:rPr lang="zh-CN" altLang="en-US" sz="2000" dirty="0" smtClean="0"/>
              <a:t>(南京烽火星空)</a:t>
            </a:r>
            <a:endParaRPr lang="en-US" altLang="zh-CN" sz="2000" dirty="0" smtClean="0"/>
          </a:p>
          <a:p>
            <a:pPr marL="457200" indent="-457200" eaLnBrk="0" hangingPunct="0">
              <a:lnSpc>
                <a:spcPct val="125000"/>
              </a:lnSpc>
              <a:spcBef>
                <a:spcPct val="20000"/>
              </a:spcBef>
              <a:buClr>
                <a:srgbClr val="6699FF"/>
              </a:buClr>
              <a:buFont typeface="黑体" pitchFamily="2" charset="-122"/>
              <a:buAutoNum type="arabicPeriod"/>
            </a:pPr>
            <a:endParaRPr lang="en-US" altLang="zh-CN" sz="2000" dirty="0" smtClean="0">
              <a:latin typeface="微软雅黑" pitchFamily="34" charset="-122"/>
              <a:ea typeface="微软雅黑" pitchFamily="34" charset="-122"/>
            </a:endParaRPr>
          </a:p>
          <a:p>
            <a:pPr marL="457200" indent="-457200" eaLnBrk="0" hangingPunct="0">
              <a:lnSpc>
                <a:spcPct val="125000"/>
              </a:lnSpc>
              <a:spcBef>
                <a:spcPct val="20000"/>
              </a:spcBef>
              <a:buClr>
                <a:srgbClr val="6699FF"/>
              </a:buClr>
              <a:buFont typeface="黑体" pitchFamily="2" charset="-122"/>
              <a:buAutoNum type="arabicPeriod"/>
            </a:pPr>
            <a:endParaRPr lang="en-US" altLang="zh-CN" sz="2000" dirty="0" smtClean="0">
              <a:latin typeface="微软雅黑" pitchFamily="34" charset="-122"/>
              <a:ea typeface="微软雅黑" pitchFamily="34" charset="-122"/>
            </a:endParaRPr>
          </a:p>
          <a:p>
            <a:pPr marL="457200" indent="-457200" eaLnBrk="0" hangingPunct="0">
              <a:lnSpc>
                <a:spcPct val="125000"/>
              </a:lnSpc>
              <a:spcBef>
                <a:spcPct val="20000"/>
              </a:spcBef>
              <a:buClr>
                <a:srgbClr val="6699FF"/>
              </a:buClr>
              <a:buFont typeface="黑体" pitchFamily="2" charset="-122"/>
              <a:buAutoNum type="arabicPeriod"/>
            </a:pPr>
            <a:r>
              <a:rPr lang="en-US" altLang="zh-CN" sz="2000" dirty="0" err="1" smtClean="0">
                <a:latin typeface="微软雅黑" pitchFamily="34" charset="-122"/>
                <a:ea typeface="微软雅黑" pitchFamily="34" charset="-122"/>
              </a:rPr>
              <a:t>PhoneGap</a:t>
            </a:r>
            <a:r>
              <a:rPr lang="zh-CN" altLang="en-US" sz="2000" dirty="0">
                <a:latin typeface="微软雅黑" pitchFamily="34" charset="-122"/>
                <a:ea typeface="微软雅黑" pitchFamily="34" charset="-122"/>
              </a:rPr>
              <a:t>(Adobe)</a:t>
            </a:r>
          </a:p>
          <a:p>
            <a:pPr marL="457200" indent="-457200" eaLnBrk="0" hangingPunct="0">
              <a:lnSpc>
                <a:spcPct val="125000"/>
              </a:lnSpc>
              <a:spcBef>
                <a:spcPct val="20000"/>
              </a:spcBef>
              <a:buClr>
                <a:srgbClr val="6699FF"/>
              </a:buClr>
              <a:buFont typeface="黑体" pitchFamily="2" charset="-122"/>
              <a:buAutoNum type="arabicPeriod"/>
            </a:pPr>
            <a:endParaRPr lang="zh-CN" altLang="en-US" sz="2000" dirty="0">
              <a:latin typeface="微软雅黑" pitchFamily="34" charset="-122"/>
              <a:ea typeface="微软雅黑" pitchFamily="34" charset="-122"/>
            </a:endParaRPr>
          </a:p>
          <a:p>
            <a:pPr marL="457200" indent="-457200" eaLnBrk="0" hangingPunct="0">
              <a:lnSpc>
                <a:spcPct val="125000"/>
              </a:lnSpc>
              <a:spcBef>
                <a:spcPct val="20000"/>
              </a:spcBef>
              <a:buClr>
                <a:srgbClr val="6699FF"/>
              </a:buClr>
              <a:buFont typeface="黑体" pitchFamily="2" charset="-122"/>
              <a:buAutoNum type="arabicPeriod"/>
            </a:pPr>
            <a:endParaRPr lang="en-US" altLang="zh-CN" sz="2000" dirty="0">
              <a:latin typeface="微软雅黑" pitchFamily="34" charset="-122"/>
              <a:ea typeface="微软雅黑" pitchFamily="34" charset="-122"/>
            </a:endParaRPr>
          </a:p>
        </p:txBody>
      </p:sp>
      <p:sp>
        <p:nvSpPr>
          <p:cNvPr id="15365" name="内容占位符 2"/>
          <p:cNvSpPr txBox="1">
            <a:spLocks noChangeArrowheads="1"/>
          </p:cNvSpPr>
          <p:nvPr/>
        </p:nvSpPr>
        <p:spPr bwMode="auto">
          <a:xfrm>
            <a:off x="755650" y="1485900"/>
            <a:ext cx="7632700" cy="1943100"/>
          </a:xfrm>
          <a:prstGeom prst="rect">
            <a:avLst/>
          </a:prstGeom>
          <a:noFill/>
          <a:ln w="9525">
            <a:noFill/>
            <a:miter lim="800000"/>
            <a:headEnd/>
            <a:tailEnd/>
          </a:ln>
        </p:spPr>
        <p:txBody>
          <a:bodyPr/>
          <a:lstStyle/>
          <a:p>
            <a:pPr eaLnBrk="0" hangingPunct="0">
              <a:lnSpc>
                <a:spcPct val="150000"/>
              </a:lnSpc>
              <a:spcBef>
                <a:spcPct val="20000"/>
              </a:spcBef>
              <a:buClr>
                <a:srgbClr val="6699FF"/>
              </a:buClr>
            </a:pPr>
            <a:r>
              <a:rPr lang="en-US" altLang="zh-CN" sz="2000" dirty="0">
                <a:latin typeface="微软雅黑" pitchFamily="34" charset="-122"/>
                <a:ea typeface="微软雅黑" pitchFamily="34" charset="-122"/>
              </a:rPr>
              <a:t>     </a:t>
            </a:r>
            <a:r>
              <a:rPr lang="zh-CN" altLang="en-US" sz="2000" dirty="0">
                <a:latin typeface="微软雅黑" pitchFamily="34" charset="-122"/>
                <a:ea typeface="微软雅黑" pitchFamily="34" charset="-122"/>
              </a:rPr>
              <a:t>可以跨越终端平台的差异使得程序员开发一套特定语法规则的程序就能在不同平台上运行，这“一次开发多个平台支持”的优势是不言而喻的，节省大量开发成本，缩短项目开发周期，最重要的是降低项目成本预算。</a:t>
            </a:r>
          </a:p>
        </p:txBody>
      </p:sp>
      <p:pic>
        <p:nvPicPr>
          <p:cNvPr id="15366" name="Picture 2"/>
          <p:cNvPicPr>
            <a:picLocks noChangeAspect="1" noChangeArrowheads="1"/>
          </p:cNvPicPr>
          <p:nvPr/>
        </p:nvPicPr>
        <p:blipFill>
          <a:blip r:embed="rId3" cstate="print"/>
          <a:srcRect/>
          <a:stretch>
            <a:fillRect/>
          </a:stretch>
        </p:blipFill>
        <p:spPr bwMode="auto">
          <a:xfrm>
            <a:off x="5076056" y="3284984"/>
            <a:ext cx="2505075" cy="2322512"/>
          </a:xfrm>
          <a:prstGeom prst="rect">
            <a:avLst/>
          </a:prstGeom>
          <a:noFill/>
          <a:ln w="9525">
            <a:noFill/>
            <a:miter lim="800000"/>
            <a:headEnd/>
            <a:tailEnd/>
          </a:ln>
        </p:spPr>
      </p:pic>
      <p:pic>
        <p:nvPicPr>
          <p:cNvPr id="15367" name="Picture 3"/>
          <p:cNvPicPr>
            <a:picLocks noChangeAspect="1" noChangeArrowheads="1"/>
          </p:cNvPicPr>
          <p:nvPr/>
        </p:nvPicPr>
        <p:blipFill>
          <a:blip r:embed="rId4" cstate="print"/>
          <a:srcRect/>
          <a:stretch>
            <a:fillRect/>
          </a:stretch>
        </p:blipFill>
        <p:spPr bwMode="auto">
          <a:xfrm>
            <a:off x="5148064" y="4869160"/>
            <a:ext cx="2470150" cy="24685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Box 1"/>
          <p:cNvSpPr txBox="1">
            <a:spLocks noChangeArrowheads="1"/>
          </p:cNvSpPr>
          <p:nvPr/>
        </p:nvSpPr>
        <p:spPr bwMode="auto">
          <a:xfrm>
            <a:off x="0" y="36513"/>
            <a:ext cx="9144000" cy="584200"/>
          </a:xfrm>
          <a:prstGeom prst="rect">
            <a:avLst/>
          </a:prstGeom>
          <a:noFill/>
          <a:ln w="9525">
            <a:noFill/>
            <a:miter lim="800000"/>
            <a:headEnd/>
            <a:tailEnd/>
          </a:ln>
        </p:spPr>
        <p:txBody>
          <a:bodyPr>
            <a:spAutoFit/>
          </a:bodyPr>
          <a:lstStyle/>
          <a:p>
            <a:pPr algn="ctr"/>
            <a:r>
              <a:rPr lang="zh-CN" altLang="en-US" sz="3200" b="1">
                <a:solidFill>
                  <a:srgbClr val="E5E9F0"/>
                </a:solidFill>
                <a:latin typeface="黑体" pitchFamily="2" charset="-122"/>
                <a:ea typeface="黑体" pitchFamily="2" charset="-122"/>
              </a:rPr>
              <a:t>移动应用开发技术和应用</a:t>
            </a:r>
          </a:p>
        </p:txBody>
      </p:sp>
      <p:sp>
        <p:nvSpPr>
          <p:cNvPr id="16387" name="内容占位符 2"/>
          <p:cNvSpPr txBox="1">
            <a:spLocks noChangeArrowheads="1"/>
          </p:cNvSpPr>
          <p:nvPr/>
        </p:nvSpPr>
        <p:spPr bwMode="auto">
          <a:xfrm>
            <a:off x="755650" y="981075"/>
            <a:ext cx="7632700" cy="504825"/>
          </a:xfrm>
          <a:prstGeom prst="rect">
            <a:avLst/>
          </a:prstGeom>
          <a:noFill/>
          <a:ln w="9525">
            <a:noFill/>
            <a:miter lim="800000"/>
            <a:headEnd/>
            <a:tailEnd/>
          </a:ln>
        </p:spPr>
        <p:txBody>
          <a:bodyPr/>
          <a:lstStyle/>
          <a:p>
            <a:pPr eaLnBrk="0" hangingPunct="0">
              <a:lnSpc>
                <a:spcPct val="125000"/>
              </a:lnSpc>
              <a:spcBef>
                <a:spcPct val="20000"/>
              </a:spcBef>
              <a:buClr>
                <a:srgbClr val="6699FF"/>
              </a:buClr>
            </a:pPr>
            <a:r>
              <a:rPr lang="zh-CN" altLang="en-US" sz="2000" b="1">
                <a:latin typeface="微软雅黑" pitchFamily="34" charset="-122"/>
                <a:ea typeface="微软雅黑" pitchFamily="34" charset="-122"/>
              </a:rPr>
              <a:t>跨平台的中间件 </a:t>
            </a:r>
            <a:r>
              <a:rPr lang="en-US" altLang="zh-CN" sz="2000" b="1">
                <a:latin typeface="微软雅黑" pitchFamily="34" charset="-122"/>
                <a:ea typeface="微软雅黑" pitchFamily="34" charset="-122"/>
              </a:rPr>
              <a:t>:</a:t>
            </a:r>
            <a:r>
              <a:rPr lang="en-US" altLang="zh-CN" sz="2000">
                <a:latin typeface="微软雅黑" pitchFamily="34" charset="-122"/>
                <a:ea typeface="微软雅黑" pitchFamily="34" charset="-122"/>
              </a:rPr>
              <a:t> PhoneGap</a:t>
            </a:r>
            <a:endParaRPr lang="en-US" altLang="zh-CN" sz="2000" b="1">
              <a:latin typeface="微软雅黑" pitchFamily="34" charset="-122"/>
              <a:ea typeface="微软雅黑" pitchFamily="34" charset="-122"/>
            </a:endParaRPr>
          </a:p>
        </p:txBody>
      </p:sp>
      <p:pic>
        <p:nvPicPr>
          <p:cNvPr id="16388" name="Picture 2"/>
          <p:cNvPicPr>
            <a:picLocks noChangeAspect="1" noChangeArrowheads="1"/>
          </p:cNvPicPr>
          <p:nvPr/>
        </p:nvPicPr>
        <p:blipFill>
          <a:blip r:embed="rId3" cstate="print"/>
          <a:srcRect/>
          <a:stretch>
            <a:fillRect/>
          </a:stretch>
        </p:blipFill>
        <p:spPr bwMode="auto">
          <a:xfrm>
            <a:off x="2146300" y="3716338"/>
            <a:ext cx="4851400" cy="4675187"/>
          </a:xfrm>
          <a:prstGeom prst="rect">
            <a:avLst/>
          </a:prstGeom>
          <a:noFill/>
          <a:ln w="9525">
            <a:noFill/>
            <a:miter lim="800000"/>
            <a:headEnd/>
            <a:tailEnd/>
          </a:ln>
        </p:spPr>
      </p:pic>
      <p:sp>
        <p:nvSpPr>
          <p:cNvPr id="16389" name="内容占位符 2"/>
          <p:cNvSpPr txBox="1">
            <a:spLocks noChangeArrowheads="1"/>
          </p:cNvSpPr>
          <p:nvPr/>
        </p:nvSpPr>
        <p:spPr bwMode="auto">
          <a:xfrm>
            <a:off x="611188" y="1485900"/>
            <a:ext cx="7777162" cy="2159000"/>
          </a:xfrm>
          <a:prstGeom prst="rect">
            <a:avLst/>
          </a:prstGeom>
          <a:noFill/>
          <a:ln w="9525">
            <a:noFill/>
            <a:miter lim="800000"/>
            <a:headEnd/>
            <a:tailEnd/>
          </a:ln>
        </p:spPr>
        <p:txBody>
          <a:bodyPr/>
          <a:lstStyle/>
          <a:p>
            <a:pPr eaLnBrk="0" hangingPunct="0">
              <a:lnSpc>
                <a:spcPct val="150000"/>
              </a:lnSpc>
              <a:spcBef>
                <a:spcPct val="20000"/>
              </a:spcBef>
              <a:buClr>
                <a:srgbClr val="6699FF"/>
              </a:buClr>
            </a:pPr>
            <a:r>
              <a:rPr lang="en-US" altLang="zh-CN" sz="2000" dirty="0">
                <a:latin typeface="微软雅黑" pitchFamily="34" charset="-122"/>
                <a:ea typeface="微软雅黑" pitchFamily="34" charset="-122"/>
              </a:rPr>
              <a:t>     </a:t>
            </a:r>
            <a:r>
              <a:rPr lang="en-US" altLang="zh-CN" sz="2000" dirty="0" err="1">
                <a:latin typeface="微软雅黑" pitchFamily="34" charset="-122"/>
                <a:ea typeface="微软雅黑" pitchFamily="34" charset="-122"/>
              </a:rPr>
              <a:t>PhoneGap</a:t>
            </a:r>
            <a:r>
              <a:rPr lang="zh-CN" altLang="en-US" sz="2000" dirty="0">
                <a:latin typeface="微软雅黑" pitchFamily="34" charset="-122"/>
                <a:ea typeface="微软雅黑" pitchFamily="34" charset="-122"/>
              </a:rPr>
              <a:t>是一款</a:t>
            </a:r>
            <a:r>
              <a:rPr lang="zh-CN" altLang="en-US" sz="2000" dirty="0">
                <a:solidFill>
                  <a:srgbClr val="FF3300"/>
                </a:solidFill>
                <a:latin typeface="微软雅黑" pitchFamily="34" charset="-122"/>
                <a:ea typeface="微软雅黑" pitchFamily="34" charset="-122"/>
              </a:rPr>
              <a:t>开源</a:t>
            </a:r>
            <a:r>
              <a:rPr lang="zh-CN" altLang="en-US" sz="2000" dirty="0">
                <a:latin typeface="微软雅黑" pitchFamily="34" charset="-122"/>
                <a:ea typeface="微软雅黑" pitchFamily="34" charset="-122"/>
              </a:rPr>
              <a:t>的开发框架，其基于</a:t>
            </a:r>
            <a:r>
              <a:rPr lang="en-US" altLang="zh-CN" sz="2000" dirty="0">
                <a:latin typeface="微软雅黑" pitchFamily="34" charset="-122"/>
                <a:ea typeface="微软雅黑" pitchFamily="34" charset="-122"/>
              </a:rPr>
              <a:t>Html</a:t>
            </a:r>
            <a:r>
              <a:rPr lang="zh-CN" altLang="en-US" sz="2000" dirty="0">
                <a:latin typeface="微软雅黑" pitchFamily="34" charset="-122"/>
                <a:ea typeface="微软雅黑" pitchFamily="34" charset="-122"/>
              </a:rPr>
              <a:t>、</a:t>
            </a:r>
            <a:r>
              <a:rPr lang="en-US" altLang="zh-CN" sz="2000" dirty="0" err="1">
                <a:latin typeface="微软雅黑" pitchFamily="34" charset="-122"/>
                <a:ea typeface="微软雅黑" pitchFamily="34" charset="-122"/>
              </a:rPr>
              <a:t>Javascript</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CSS</a:t>
            </a:r>
            <a:r>
              <a:rPr lang="zh-CN" altLang="en-US" sz="2000" dirty="0">
                <a:latin typeface="微软雅黑" pitchFamily="34" charset="-122"/>
                <a:ea typeface="微软雅黑" pitchFamily="34" charset="-122"/>
              </a:rPr>
              <a:t>创建移动跨平台应用程序，使程序开发人员能够利用</a:t>
            </a:r>
            <a:r>
              <a:rPr lang="en-US" altLang="zh-CN" sz="2000" dirty="0" err="1">
                <a:latin typeface="微软雅黑" pitchFamily="34" charset="-122"/>
                <a:ea typeface="微软雅黑" pitchFamily="34" charset="-122"/>
              </a:rPr>
              <a:t>iPhone</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Android</a:t>
            </a:r>
            <a:r>
              <a:rPr lang="zh-CN" altLang="en-US" sz="2000" dirty="0">
                <a:latin typeface="微软雅黑" pitchFamily="34" charset="-122"/>
                <a:ea typeface="微软雅黑" pitchFamily="34" charset="-122"/>
              </a:rPr>
              <a:t>等智能手机的核心功能，包括地理定位，加速器、联系人、摄像头、声音和振动等，此外</a:t>
            </a:r>
            <a:r>
              <a:rPr lang="en-US" altLang="zh-CN" sz="2000" dirty="0" err="1">
                <a:latin typeface="微软雅黑" pitchFamily="34" charset="-122"/>
                <a:ea typeface="微软雅黑" pitchFamily="34" charset="-122"/>
              </a:rPr>
              <a:t>PhoneGap</a:t>
            </a:r>
            <a:r>
              <a:rPr lang="zh-CN" altLang="en-US" sz="2000" dirty="0">
                <a:latin typeface="微软雅黑" pitchFamily="34" charset="-122"/>
                <a:ea typeface="微软雅黑" pitchFamily="34" charset="-122"/>
              </a:rPr>
              <a:t>还提供了丰富的</a:t>
            </a:r>
            <a:r>
              <a:rPr lang="zh-CN" altLang="en-US" sz="2000" dirty="0" smtClean="0">
                <a:latin typeface="微软雅黑" pitchFamily="34" charset="-122"/>
                <a:ea typeface="微软雅黑" pitchFamily="34" charset="-122"/>
              </a:rPr>
              <a:t>插件和给开发人员自定义</a:t>
            </a:r>
            <a:r>
              <a:rPr lang="en-US" altLang="zh-CN" sz="2000" dirty="0" err="1" smtClean="0">
                <a:latin typeface="微软雅黑" pitchFamily="34" charset="-122"/>
                <a:ea typeface="微软雅黑" pitchFamily="34" charset="-122"/>
              </a:rPr>
              <a:t>plugin</a:t>
            </a:r>
            <a:r>
              <a:rPr lang="zh-CN" altLang="en-US" sz="2000" dirty="0" smtClean="0">
                <a:latin typeface="微软雅黑" pitchFamily="34" charset="-122"/>
                <a:ea typeface="微软雅黑" pitchFamily="34" charset="-122"/>
              </a:rPr>
              <a:t>的接口。</a:t>
            </a:r>
            <a:endParaRPr lang="zh-CN" altLang="en-US" sz="20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Box 1"/>
          <p:cNvSpPr txBox="1">
            <a:spLocks noChangeArrowheads="1"/>
          </p:cNvSpPr>
          <p:nvPr/>
        </p:nvSpPr>
        <p:spPr bwMode="auto">
          <a:xfrm>
            <a:off x="0" y="36513"/>
            <a:ext cx="9144000" cy="584200"/>
          </a:xfrm>
          <a:prstGeom prst="rect">
            <a:avLst/>
          </a:prstGeom>
          <a:noFill/>
          <a:ln w="9525">
            <a:noFill/>
            <a:miter lim="800000"/>
            <a:headEnd/>
            <a:tailEnd/>
          </a:ln>
        </p:spPr>
        <p:txBody>
          <a:bodyPr>
            <a:spAutoFit/>
          </a:bodyPr>
          <a:lstStyle/>
          <a:p>
            <a:pPr algn="ctr"/>
            <a:r>
              <a:rPr lang="zh-CN" altLang="en-US" sz="3200" b="1">
                <a:solidFill>
                  <a:srgbClr val="E5E9F0"/>
                </a:solidFill>
                <a:latin typeface="黑体" pitchFamily="2" charset="-122"/>
                <a:ea typeface="黑体" pitchFamily="2" charset="-122"/>
              </a:rPr>
              <a:t>移动应用开发技术和应用</a:t>
            </a:r>
          </a:p>
        </p:txBody>
      </p:sp>
      <p:sp>
        <p:nvSpPr>
          <p:cNvPr id="17411" name="内容占位符 2"/>
          <p:cNvSpPr txBox="1">
            <a:spLocks noChangeArrowheads="1"/>
          </p:cNvSpPr>
          <p:nvPr/>
        </p:nvSpPr>
        <p:spPr bwMode="auto">
          <a:xfrm>
            <a:off x="539750" y="766763"/>
            <a:ext cx="7632700" cy="504825"/>
          </a:xfrm>
          <a:prstGeom prst="rect">
            <a:avLst/>
          </a:prstGeom>
          <a:noFill/>
          <a:ln w="9525">
            <a:noFill/>
            <a:miter lim="800000"/>
            <a:headEnd/>
            <a:tailEnd/>
          </a:ln>
        </p:spPr>
        <p:txBody>
          <a:bodyPr/>
          <a:lstStyle/>
          <a:p>
            <a:pPr eaLnBrk="0" hangingPunct="0">
              <a:lnSpc>
                <a:spcPct val="125000"/>
              </a:lnSpc>
              <a:spcBef>
                <a:spcPct val="20000"/>
              </a:spcBef>
              <a:buClr>
                <a:srgbClr val="6699FF"/>
              </a:buClr>
            </a:pPr>
            <a:r>
              <a:rPr lang="en-US" altLang="zh-CN" sz="2000">
                <a:latin typeface="微软雅黑" pitchFamily="34" charset="-122"/>
                <a:ea typeface="微软雅黑" pitchFamily="34" charset="-122"/>
              </a:rPr>
              <a:t>PhoneGap</a:t>
            </a:r>
            <a:r>
              <a:rPr lang="zh-CN" altLang="en-US" sz="2000">
                <a:latin typeface="微软雅黑" pitchFamily="34" charset="-122"/>
                <a:ea typeface="微软雅黑" pitchFamily="34" charset="-122"/>
              </a:rPr>
              <a:t>支持的平台</a:t>
            </a:r>
            <a:endParaRPr lang="zh-CN" altLang="en-US" sz="2000" b="1">
              <a:latin typeface="微软雅黑" pitchFamily="34" charset="-122"/>
              <a:ea typeface="微软雅黑" pitchFamily="34" charset="-122"/>
            </a:endParaRPr>
          </a:p>
        </p:txBody>
      </p:sp>
      <p:pic>
        <p:nvPicPr>
          <p:cNvPr id="17412" name="Picture 4"/>
          <p:cNvPicPr>
            <a:picLocks noChangeAspect="1" noChangeArrowheads="1"/>
          </p:cNvPicPr>
          <p:nvPr/>
        </p:nvPicPr>
        <p:blipFill>
          <a:blip r:embed="rId3" cstate="print"/>
          <a:srcRect/>
          <a:stretch>
            <a:fillRect/>
          </a:stretch>
        </p:blipFill>
        <p:spPr bwMode="auto">
          <a:xfrm>
            <a:off x="1260475" y="1270000"/>
            <a:ext cx="6626225" cy="5089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标题 1"/>
          <p:cNvPicPr>
            <a:picLocks noGrp="1" noChangeArrowheads="1"/>
          </p:cNvPicPr>
          <p:nvPr>
            <p:ph type="title" idx="4294967295"/>
          </p:nvPr>
        </p:nvPicPr>
        <p:blipFill>
          <a:blip r:embed="rId2" cstate="print"/>
          <a:srcRect/>
          <a:stretch>
            <a:fillRect/>
          </a:stretch>
        </p:blipFill>
        <p:spPr bwMode="auto">
          <a:xfrm>
            <a:off x="0" y="-87313"/>
            <a:ext cx="9144000" cy="1074738"/>
          </a:xfrm>
          <a:prstGeom prst="rect">
            <a:avLst/>
          </a:prstGeom>
          <a:noFill/>
          <a:ln>
            <a:miter lim="800000"/>
            <a:headEnd/>
            <a:tailEnd/>
          </a:ln>
        </p:spPr>
      </p:pic>
      <p:sp>
        <p:nvSpPr>
          <p:cNvPr id="5123" name="AutoShape 4"/>
          <p:cNvSpPr>
            <a:spLocks/>
          </p:cNvSpPr>
          <p:nvPr/>
        </p:nvSpPr>
        <p:spPr bwMode="auto">
          <a:xfrm rot="5400000">
            <a:off x="-2415382" y="1480344"/>
            <a:ext cx="4822825" cy="4757738"/>
          </a:xfrm>
          <a:custGeom>
            <a:avLst/>
            <a:gdLst>
              <a:gd name="T0" fmla="*/ 323 w 21600"/>
              <a:gd name="T1" fmla="*/ 10641 h 21600"/>
              <a:gd name="T2" fmla="*/ 10800 w 21600"/>
              <a:gd name="T3" fmla="*/ 322 h 21600"/>
              <a:gd name="T4" fmla="*/ 21276 w 21600"/>
              <a:gd name="T5" fmla="*/ 10641 h 21600"/>
              <a:gd name="T6" fmla="*/ 21598 w 21600"/>
              <a:gd name="T7" fmla="*/ 10636 h 21600"/>
              <a:gd name="T8" fmla="*/ 10799 w 21600"/>
              <a:gd name="T9" fmla="*/ 0 h 21600"/>
              <a:gd name="T10" fmla="*/ 1 w 21600"/>
              <a:gd name="T11" fmla="*/ 10636 h 21600"/>
              <a:gd name="T12" fmla="*/ 323 w 21600"/>
              <a:gd name="T13" fmla="*/ 10641 h 21600"/>
              <a:gd name="T14" fmla="*/ 0 60000 65536"/>
              <a:gd name="T15" fmla="*/ 0 60000 65536"/>
              <a:gd name="T16" fmla="*/ 0 60000 65536"/>
              <a:gd name="T17" fmla="*/ 0 60000 65536"/>
              <a:gd name="T18" fmla="*/ 0 60000 65536"/>
              <a:gd name="T19" fmla="*/ 0 60000 65536"/>
              <a:gd name="T20" fmla="*/ 0 60000 65536"/>
              <a:gd name="T21" fmla="*/ 401 w 21600"/>
              <a:gd name="T22" fmla="*/ 0 h 21600"/>
              <a:gd name="T23" fmla="*/ 21199 w 21600"/>
              <a:gd name="T24" fmla="*/ 13628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lnTo>
                  <a:pt x="323" y="10641"/>
                </a:lnTo>
                <a:close/>
              </a:path>
            </a:pathLst>
          </a:custGeom>
          <a:gradFill rotWithShape="1">
            <a:gsLst>
              <a:gs pos="0">
                <a:srgbClr val="C0C0C0"/>
              </a:gs>
              <a:gs pos="50000">
                <a:srgbClr val="E2E2E2"/>
              </a:gs>
              <a:gs pos="100000">
                <a:srgbClr val="C0C0C0"/>
              </a:gs>
            </a:gsLst>
            <a:lin ang="0" scaled="1"/>
          </a:gradFill>
          <a:ln w="9525">
            <a:noFill/>
            <a:round/>
            <a:headEnd/>
            <a:tailEnd/>
          </a:ln>
        </p:spPr>
        <p:txBody>
          <a:bodyPr wrap="none" anchor="ctr"/>
          <a:lstStyle/>
          <a:p>
            <a:endParaRPr lang="zh-CN" altLang="en-US"/>
          </a:p>
        </p:txBody>
      </p:sp>
      <p:sp>
        <p:nvSpPr>
          <p:cNvPr id="5124" name="AutoShape 5"/>
          <p:cNvSpPr>
            <a:spLocks/>
          </p:cNvSpPr>
          <p:nvPr/>
        </p:nvSpPr>
        <p:spPr bwMode="auto">
          <a:xfrm rot="5400000" flipH="1">
            <a:off x="-2008187" y="1916112"/>
            <a:ext cx="4030662" cy="3916363"/>
          </a:xfrm>
          <a:custGeom>
            <a:avLst/>
            <a:gdLst>
              <a:gd name="T0" fmla="*/ 10744 w 21600"/>
              <a:gd name="T1" fmla="*/ 10800 h 21600"/>
              <a:gd name="T2" fmla="*/ 10800 w 21600"/>
              <a:gd name="T3" fmla="*/ 10744 h 21600"/>
              <a:gd name="T4" fmla="*/ 10856 w 21600"/>
              <a:gd name="T5" fmla="*/ 10799 h 21600"/>
              <a:gd name="T6" fmla="*/ 21600 w 21600"/>
              <a:gd name="T7" fmla="*/ 10800 h 21600"/>
              <a:gd name="T8" fmla="*/ 10800 w 21600"/>
              <a:gd name="T9" fmla="*/ 0 h 21600"/>
              <a:gd name="T10" fmla="*/ 0 w 21600"/>
              <a:gd name="T11" fmla="*/ 10800 h 21600"/>
              <a:gd name="T12" fmla="*/ 10744 w 21600"/>
              <a:gd name="T13" fmla="*/ 10800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7713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lnTo>
                  <a:pt x="10744" y="10800"/>
                </a:lnTo>
                <a:close/>
              </a:path>
            </a:pathLst>
          </a:custGeom>
          <a:gradFill rotWithShape="1">
            <a:gsLst>
              <a:gs pos="0">
                <a:srgbClr val="6699FF">
                  <a:alpha val="56000"/>
                </a:srgbClr>
              </a:gs>
              <a:gs pos="100000">
                <a:srgbClr val="FFFFFF">
                  <a:alpha val="48000"/>
                </a:srgbClr>
              </a:gs>
            </a:gsLst>
            <a:lin ang="5400000" scaled="1"/>
          </a:gradFill>
          <a:ln w="9525">
            <a:noFill/>
            <a:round/>
            <a:headEnd/>
            <a:tailEnd/>
          </a:ln>
        </p:spPr>
        <p:txBody>
          <a:bodyPr wrap="none" anchor="ctr"/>
          <a:lstStyle/>
          <a:p>
            <a:endParaRPr lang="zh-CN" altLang="en-US"/>
          </a:p>
        </p:txBody>
      </p:sp>
      <p:sp>
        <p:nvSpPr>
          <p:cNvPr id="5125" name="AutoShape 6"/>
          <p:cNvSpPr>
            <a:spLocks noChangeArrowheads="1"/>
          </p:cNvSpPr>
          <p:nvPr/>
        </p:nvSpPr>
        <p:spPr bwMode="auto">
          <a:xfrm>
            <a:off x="1879600" y="5157788"/>
            <a:ext cx="4421188" cy="508000"/>
          </a:xfrm>
          <a:prstGeom prst="roundRect">
            <a:avLst>
              <a:gd name="adj" fmla="val 50000"/>
            </a:avLst>
          </a:prstGeom>
          <a:noFill/>
          <a:ln w="28575">
            <a:solidFill>
              <a:srgbClr val="C0C0C0"/>
            </a:solidFill>
            <a:round/>
            <a:headEnd/>
            <a:tailEnd/>
          </a:ln>
        </p:spPr>
        <p:txBody>
          <a:bodyPr wrap="none" anchor="ctr"/>
          <a:lstStyle/>
          <a:p>
            <a:pPr eaLnBrk="0" hangingPunct="0"/>
            <a:r>
              <a:rPr lang="zh-CN" altLang="en-US" sz="2800" b="1">
                <a:solidFill>
                  <a:srgbClr val="000000"/>
                </a:solidFill>
                <a:latin typeface="微软雅黑" pitchFamily="34" charset="-122"/>
                <a:ea typeface="微软雅黑" pitchFamily="34" charset="-122"/>
              </a:rPr>
              <a:t>移动办公项目分析</a:t>
            </a:r>
          </a:p>
        </p:txBody>
      </p:sp>
      <p:sp>
        <p:nvSpPr>
          <p:cNvPr id="5126" name="AutoShape 7"/>
          <p:cNvSpPr>
            <a:spLocks noChangeArrowheads="1"/>
          </p:cNvSpPr>
          <p:nvPr/>
        </p:nvSpPr>
        <p:spPr bwMode="auto">
          <a:xfrm>
            <a:off x="2312988" y="4365625"/>
            <a:ext cx="4995862" cy="508000"/>
          </a:xfrm>
          <a:prstGeom prst="roundRect">
            <a:avLst>
              <a:gd name="adj" fmla="val 50000"/>
            </a:avLst>
          </a:prstGeom>
          <a:noFill/>
          <a:ln w="28575">
            <a:solidFill>
              <a:srgbClr val="C0C0C0"/>
            </a:solidFill>
            <a:round/>
            <a:headEnd/>
            <a:tailEnd/>
          </a:ln>
        </p:spPr>
        <p:txBody>
          <a:bodyPr wrap="none" anchor="ctr"/>
          <a:lstStyle/>
          <a:p>
            <a:pPr eaLnBrk="0" hangingPunct="0"/>
            <a:r>
              <a:rPr lang="zh-CN" altLang="en-US" sz="2800" b="1">
                <a:solidFill>
                  <a:srgbClr val="000000"/>
                </a:solidFill>
                <a:latin typeface="微软雅黑" pitchFamily="34" charset="-122"/>
                <a:ea typeface="微软雅黑" pitchFamily="34" charset="-122"/>
              </a:rPr>
              <a:t>选择适合自己产品的开发技术</a:t>
            </a:r>
          </a:p>
        </p:txBody>
      </p:sp>
      <p:sp>
        <p:nvSpPr>
          <p:cNvPr id="5127" name="AutoShape 8"/>
          <p:cNvSpPr>
            <a:spLocks noChangeArrowheads="1"/>
          </p:cNvSpPr>
          <p:nvPr/>
        </p:nvSpPr>
        <p:spPr bwMode="auto">
          <a:xfrm>
            <a:off x="2455863" y="3573463"/>
            <a:ext cx="5429250" cy="508000"/>
          </a:xfrm>
          <a:prstGeom prst="roundRect">
            <a:avLst>
              <a:gd name="adj" fmla="val 50000"/>
            </a:avLst>
          </a:prstGeom>
          <a:noFill/>
          <a:ln w="28575">
            <a:solidFill>
              <a:srgbClr val="C0C0C0"/>
            </a:solidFill>
            <a:round/>
            <a:headEnd/>
            <a:tailEnd/>
          </a:ln>
        </p:spPr>
        <p:txBody>
          <a:bodyPr wrap="none" anchor="ctr"/>
          <a:lstStyle/>
          <a:p>
            <a:pPr eaLnBrk="0" hangingPunct="0"/>
            <a:r>
              <a:rPr lang="zh-CN" altLang="en-US" sz="2800" b="1" dirty="0">
                <a:solidFill>
                  <a:srgbClr val="FF0000"/>
                </a:solidFill>
                <a:latin typeface="微软雅黑" pitchFamily="34" charset="-122"/>
                <a:ea typeface="微软雅黑" pitchFamily="34" charset="-122"/>
              </a:rPr>
              <a:t>移动应用开发技术发展趋势分析</a:t>
            </a:r>
          </a:p>
        </p:txBody>
      </p:sp>
      <p:sp>
        <p:nvSpPr>
          <p:cNvPr id="5128" name="AutoShape 10"/>
          <p:cNvSpPr>
            <a:spLocks noChangeArrowheads="1"/>
          </p:cNvSpPr>
          <p:nvPr/>
        </p:nvSpPr>
        <p:spPr bwMode="auto">
          <a:xfrm>
            <a:off x="1881188" y="1984375"/>
            <a:ext cx="4419600" cy="508000"/>
          </a:xfrm>
          <a:prstGeom prst="roundRect">
            <a:avLst>
              <a:gd name="adj" fmla="val 50000"/>
            </a:avLst>
          </a:prstGeom>
          <a:noFill/>
          <a:ln w="28575">
            <a:solidFill>
              <a:srgbClr val="C0C0C0"/>
            </a:solidFill>
            <a:round/>
            <a:headEnd/>
            <a:tailEnd/>
          </a:ln>
        </p:spPr>
        <p:txBody>
          <a:bodyPr wrap="none" anchor="ctr"/>
          <a:lstStyle/>
          <a:p>
            <a:pPr eaLnBrk="0" hangingPunct="0"/>
            <a:r>
              <a:rPr lang="zh-CN" altLang="en-US" sz="2800" b="1">
                <a:solidFill>
                  <a:srgbClr val="000000"/>
                </a:solidFill>
                <a:latin typeface="微软雅黑" pitchFamily="34" charset="-122"/>
                <a:ea typeface="微软雅黑" pitchFamily="34" charset="-122"/>
              </a:rPr>
              <a:t>移动应用发展现状</a:t>
            </a:r>
          </a:p>
        </p:txBody>
      </p:sp>
      <p:grpSp>
        <p:nvGrpSpPr>
          <p:cNvPr id="2" name="Group 11"/>
          <p:cNvGrpSpPr>
            <a:grpSpLocks/>
          </p:cNvGrpSpPr>
          <p:nvPr/>
        </p:nvGrpSpPr>
        <p:grpSpPr bwMode="auto">
          <a:xfrm>
            <a:off x="1563688" y="2073275"/>
            <a:ext cx="381000" cy="381000"/>
            <a:chOff x="0" y="0"/>
            <a:chExt cx="1615" cy="1615"/>
          </a:xfrm>
        </p:grpSpPr>
        <p:sp>
          <p:nvSpPr>
            <p:cNvPr id="5159" name="Oval 12"/>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solidFill>
                  <a:srgbClr val="000000"/>
                </a:solidFill>
              </a:endParaRPr>
            </a:p>
          </p:txBody>
        </p:sp>
        <p:sp>
          <p:nvSpPr>
            <p:cNvPr id="5160" name="Oval 13"/>
            <p:cNvSpPr>
              <a:spLocks noChangeArrowheads="1"/>
            </p:cNvSpPr>
            <p:nvPr/>
          </p:nvSpPr>
          <p:spPr bwMode="auto">
            <a:xfrm>
              <a:off x="94" y="94"/>
              <a:ext cx="1427" cy="1427"/>
            </a:xfrm>
            <a:prstGeom prst="ellipse">
              <a:avLst/>
            </a:prstGeom>
            <a:gradFill rotWithShape="1">
              <a:gsLst>
                <a:gs pos="0">
                  <a:srgbClr val="FFFFFF"/>
                </a:gs>
                <a:gs pos="50000">
                  <a:srgbClr val="A2A2A2"/>
                </a:gs>
                <a:gs pos="100000">
                  <a:srgbClr val="FFFFFF"/>
                </a:gs>
              </a:gsLst>
              <a:lin ang="0" scaled="1"/>
            </a:gradFill>
            <a:ln w="9525">
              <a:noFill/>
              <a:round/>
              <a:headEnd/>
              <a:tailEnd/>
            </a:ln>
          </p:spPr>
          <p:txBody>
            <a:bodyPr wrap="none" anchor="ctr"/>
            <a:lstStyle/>
            <a:p>
              <a:endParaRPr lang="zh-CN" altLang="en-US">
                <a:solidFill>
                  <a:srgbClr val="000000"/>
                </a:solidFill>
              </a:endParaRPr>
            </a:p>
          </p:txBody>
        </p:sp>
        <p:sp>
          <p:nvSpPr>
            <p:cNvPr id="5161" name="Oval 14"/>
            <p:cNvSpPr>
              <a:spLocks noChangeArrowheads="1"/>
            </p:cNvSpPr>
            <p:nvPr/>
          </p:nvSpPr>
          <p:spPr bwMode="auto">
            <a:xfrm>
              <a:off x="175" y="175"/>
              <a:ext cx="1265" cy="1265"/>
            </a:xfrm>
            <a:prstGeom prst="ellipse">
              <a:avLst/>
            </a:prstGeom>
            <a:gradFill rotWithShape="1">
              <a:gsLst>
                <a:gs pos="0">
                  <a:srgbClr val="6699FF"/>
                </a:gs>
                <a:gs pos="50000">
                  <a:srgbClr val="FFFFFF"/>
                </a:gs>
                <a:gs pos="100000">
                  <a:srgbClr val="6699FF"/>
                </a:gs>
              </a:gsLst>
              <a:lin ang="18900000" scaled="1"/>
            </a:gradFill>
            <a:ln w="9525">
              <a:noFill/>
              <a:round/>
              <a:headEnd/>
              <a:tailEnd/>
            </a:ln>
          </p:spPr>
          <p:txBody>
            <a:bodyPr wrap="none" anchor="ctr">
              <a:spAutoFit/>
            </a:bodyPr>
            <a:lstStyle/>
            <a:p>
              <a:endParaRPr lang="zh-CN" altLang="en-US">
                <a:solidFill>
                  <a:srgbClr val="000000"/>
                </a:solidFill>
              </a:endParaRPr>
            </a:p>
          </p:txBody>
        </p:sp>
        <p:sp>
          <p:nvSpPr>
            <p:cNvPr id="5162" name="Oval 15"/>
            <p:cNvSpPr>
              <a:spLocks noChangeArrowheads="1"/>
            </p:cNvSpPr>
            <p:nvPr/>
          </p:nvSpPr>
          <p:spPr bwMode="auto">
            <a:xfrm>
              <a:off x="175" y="175"/>
              <a:ext cx="1265" cy="1265"/>
            </a:xfrm>
            <a:prstGeom prst="ellipse">
              <a:avLst/>
            </a:prstGeom>
            <a:gradFill rotWithShape="1">
              <a:gsLst>
                <a:gs pos="0">
                  <a:srgbClr val="000000"/>
                </a:gs>
                <a:gs pos="100000">
                  <a:srgbClr val="FFCC00"/>
                </a:gs>
              </a:gsLst>
              <a:lin ang="18900000" scaled="1"/>
            </a:gradFill>
            <a:ln w="9525">
              <a:noFill/>
              <a:round/>
              <a:headEnd/>
              <a:tailEnd/>
            </a:ln>
          </p:spPr>
          <p:txBody>
            <a:bodyPr wrap="none" anchor="ctr">
              <a:spAutoFit/>
            </a:bodyPr>
            <a:lstStyle/>
            <a:p>
              <a:endParaRPr lang="zh-CN" altLang="en-US">
                <a:solidFill>
                  <a:srgbClr val="000000"/>
                </a:solidFill>
              </a:endParaRPr>
            </a:p>
          </p:txBody>
        </p:sp>
        <p:sp>
          <p:nvSpPr>
            <p:cNvPr id="5163" name="Oval 16"/>
            <p:cNvSpPr>
              <a:spLocks noChangeArrowheads="1"/>
            </p:cNvSpPr>
            <p:nvPr/>
          </p:nvSpPr>
          <p:spPr bwMode="auto">
            <a:xfrm>
              <a:off x="256" y="256"/>
              <a:ext cx="1097" cy="1104"/>
            </a:xfrm>
            <a:prstGeom prst="ellipse">
              <a:avLst/>
            </a:prstGeom>
            <a:gradFill rotWithShape="1">
              <a:gsLst>
                <a:gs pos="0">
                  <a:srgbClr val="6699FF"/>
                </a:gs>
                <a:gs pos="50000">
                  <a:srgbClr val="37538A"/>
                </a:gs>
                <a:gs pos="100000">
                  <a:srgbClr val="6699FF"/>
                </a:gs>
              </a:gsLst>
              <a:lin ang="2700000" scaled="1"/>
            </a:gradFill>
            <a:ln w="9525">
              <a:noFill/>
              <a:round/>
              <a:headEnd/>
              <a:tailEnd/>
            </a:ln>
          </p:spPr>
          <p:txBody>
            <a:bodyPr anchor="ctr">
              <a:spAutoFit/>
            </a:bodyPr>
            <a:lstStyle/>
            <a:p>
              <a:endParaRPr lang="zh-CN" altLang="en-US">
                <a:solidFill>
                  <a:srgbClr val="000000"/>
                </a:solidFill>
              </a:endParaRPr>
            </a:p>
          </p:txBody>
        </p:sp>
        <p:sp>
          <p:nvSpPr>
            <p:cNvPr id="5164" name="Oval 17"/>
            <p:cNvSpPr>
              <a:spLocks noChangeArrowheads="1"/>
            </p:cNvSpPr>
            <p:nvPr/>
          </p:nvSpPr>
          <p:spPr bwMode="auto">
            <a:xfrm>
              <a:off x="256" y="256"/>
              <a:ext cx="1097" cy="1104"/>
            </a:xfrm>
            <a:prstGeom prst="ellipse">
              <a:avLst/>
            </a:prstGeom>
            <a:gradFill rotWithShape="1">
              <a:gsLst>
                <a:gs pos="0">
                  <a:srgbClr val="FFCC00"/>
                </a:gs>
                <a:gs pos="100000">
                  <a:srgbClr val="7C6300"/>
                </a:gs>
              </a:gsLst>
              <a:lin ang="18900000" scaled="1"/>
            </a:gradFill>
            <a:ln w="9525">
              <a:noFill/>
              <a:round/>
              <a:headEnd/>
              <a:tailEnd/>
            </a:ln>
          </p:spPr>
          <p:txBody>
            <a:bodyPr anchor="ctr">
              <a:spAutoFit/>
            </a:bodyPr>
            <a:lstStyle/>
            <a:p>
              <a:endParaRPr lang="zh-CN" altLang="en-US">
                <a:solidFill>
                  <a:srgbClr val="000000"/>
                </a:solidFill>
              </a:endParaRPr>
            </a:p>
          </p:txBody>
        </p:sp>
      </p:grpSp>
      <p:grpSp>
        <p:nvGrpSpPr>
          <p:cNvPr id="3" name="Group 25"/>
          <p:cNvGrpSpPr>
            <a:grpSpLocks/>
          </p:cNvGrpSpPr>
          <p:nvPr/>
        </p:nvGrpSpPr>
        <p:grpSpPr bwMode="auto">
          <a:xfrm>
            <a:off x="2151063" y="3649663"/>
            <a:ext cx="381000" cy="381000"/>
            <a:chOff x="0" y="0"/>
            <a:chExt cx="1615" cy="1615"/>
          </a:xfrm>
        </p:grpSpPr>
        <p:sp>
          <p:nvSpPr>
            <p:cNvPr id="5153" name="Oval 26"/>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solidFill>
                  <a:srgbClr val="000000"/>
                </a:solidFill>
              </a:endParaRPr>
            </a:p>
          </p:txBody>
        </p:sp>
        <p:sp>
          <p:nvSpPr>
            <p:cNvPr id="5154" name="Oval 27"/>
            <p:cNvSpPr>
              <a:spLocks noChangeArrowheads="1"/>
            </p:cNvSpPr>
            <p:nvPr/>
          </p:nvSpPr>
          <p:spPr bwMode="auto">
            <a:xfrm>
              <a:off x="94" y="94"/>
              <a:ext cx="1427" cy="1427"/>
            </a:xfrm>
            <a:prstGeom prst="ellipse">
              <a:avLst/>
            </a:prstGeom>
            <a:gradFill rotWithShape="1">
              <a:gsLst>
                <a:gs pos="0">
                  <a:srgbClr val="FFFFFF"/>
                </a:gs>
                <a:gs pos="50000">
                  <a:srgbClr val="A2A2A2"/>
                </a:gs>
                <a:gs pos="100000">
                  <a:srgbClr val="FFFFFF"/>
                </a:gs>
              </a:gsLst>
              <a:lin ang="0" scaled="1"/>
            </a:gradFill>
            <a:ln w="9525">
              <a:noFill/>
              <a:round/>
              <a:headEnd/>
              <a:tailEnd/>
            </a:ln>
          </p:spPr>
          <p:txBody>
            <a:bodyPr wrap="none" anchor="ctr"/>
            <a:lstStyle/>
            <a:p>
              <a:endParaRPr lang="zh-CN" altLang="en-US">
                <a:solidFill>
                  <a:srgbClr val="000000"/>
                </a:solidFill>
              </a:endParaRPr>
            </a:p>
          </p:txBody>
        </p:sp>
        <p:sp>
          <p:nvSpPr>
            <p:cNvPr id="5155" name="Oval 28"/>
            <p:cNvSpPr>
              <a:spLocks noChangeArrowheads="1"/>
            </p:cNvSpPr>
            <p:nvPr/>
          </p:nvSpPr>
          <p:spPr bwMode="auto">
            <a:xfrm>
              <a:off x="175" y="175"/>
              <a:ext cx="1265" cy="1265"/>
            </a:xfrm>
            <a:prstGeom prst="ellipse">
              <a:avLst/>
            </a:prstGeom>
            <a:gradFill rotWithShape="1">
              <a:gsLst>
                <a:gs pos="0">
                  <a:srgbClr val="6699FF"/>
                </a:gs>
                <a:gs pos="50000">
                  <a:srgbClr val="FFFFFF"/>
                </a:gs>
                <a:gs pos="100000">
                  <a:srgbClr val="6699FF"/>
                </a:gs>
              </a:gsLst>
              <a:lin ang="18900000" scaled="1"/>
            </a:gradFill>
            <a:ln w="9525">
              <a:noFill/>
              <a:round/>
              <a:headEnd/>
              <a:tailEnd/>
            </a:ln>
          </p:spPr>
          <p:txBody>
            <a:bodyPr wrap="none" anchor="ctr">
              <a:spAutoFit/>
            </a:bodyPr>
            <a:lstStyle/>
            <a:p>
              <a:endParaRPr lang="zh-CN" altLang="en-US">
                <a:solidFill>
                  <a:srgbClr val="000000"/>
                </a:solidFill>
              </a:endParaRPr>
            </a:p>
          </p:txBody>
        </p:sp>
        <p:sp>
          <p:nvSpPr>
            <p:cNvPr id="5156" name="Oval 29"/>
            <p:cNvSpPr>
              <a:spLocks noChangeArrowheads="1"/>
            </p:cNvSpPr>
            <p:nvPr/>
          </p:nvSpPr>
          <p:spPr bwMode="auto">
            <a:xfrm>
              <a:off x="175" y="175"/>
              <a:ext cx="1265" cy="1265"/>
            </a:xfrm>
            <a:prstGeom prst="ellipse">
              <a:avLst/>
            </a:prstGeom>
            <a:gradFill rotWithShape="1">
              <a:gsLst>
                <a:gs pos="0">
                  <a:srgbClr val="21B3E1"/>
                </a:gs>
                <a:gs pos="100000">
                  <a:srgbClr val="0F5368"/>
                </a:gs>
              </a:gsLst>
              <a:lin ang="5400000" scaled="1"/>
            </a:gradFill>
            <a:ln w="9525">
              <a:noFill/>
              <a:round/>
              <a:headEnd/>
              <a:tailEnd/>
            </a:ln>
          </p:spPr>
          <p:txBody>
            <a:bodyPr wrap="none" anchor="ctr">
              <a:spAutoFit/>
            </a:bodyPr>
            <a:lstStyle/>
            <a:p>
              <a:endParaRPr lang="zh-CN" altLang="en-US">
                <a:solidFill>
                  <a:srgbClr val="000000"/>
                </a:solidFill>
              </a:endParaRPr>
            </a:p>
          </p:txBody>
        </p:sp>
        <p:sp>
          <p:nvSpPr>
            <p:cNvPr id="5157" name="Oval 30"/>
            <p:cNvSpPr>
              <a:spLocks noChangeArrowheads="1"/>
            </p:cNvSpPr>
            <p:nvPr/>
          </p:nvSpPr>
          <p:spPr bwMode="auto">
            <a:xfrm>
              <a:off x="256" y="256"/>
              <a:ext cx="1097" cy="1104"/>
            </a:xfrm>
            <a:prstGeom prst="ellipse">
              <a:avLst/>
            </a:prstGeom>
            <a:gradFill rotWithShape="1">
              <a:gsLst>
                <a:gs pos="0">
                  <a:srgbClr val="6699FF"/>
                </a:gs>
                <a:gs pos="50000">
                  <a:srgbClr val="37538A"/>
                </a:gs>
                <a:gs pos="100000">
                  <a:srgbClr val="6699FF"/>
                </a:gs>
              </a:gsLst>
              <a:lin ang="2700000" scaled="1"/>
            </a:gradFill>
            <a:ln w="9525">
              <a:noFill/>
              <a:round/>
              <a:headEnd/>
              <a:tailEnd/>
            </a:ln>
          </p:spPr>
          <p:txBody>
            <a:bodyPr anchor="ctr">
              <a:spAutoFit/>
            </a:bodyPr>
            <a:lstStyle/>
            <a:p>
              <a:endParaRPr lang="zh-CN" altLang="en-US">
                <a:solidFill>
                  <a:srgbClr val="000000"/>
                </a:solidFill>
              </a:endParaRPr>
            </a:p>
          </p:txBody>
        </p:sp>
        <p:sp>
          <p:nvSpPr>
            <p:cNvPr id="5158" name="Oval 31"/>
            <p:cNvSpPr>
              <a:spLocks noChangeArrowheads="1"/>
            </p:cNvSpPr>
            <p:nvPr/>
          </p:nvSpPr>
          <p:spPr bwMode="auto">
            <a:xfrm>
              <a:off x="256" y="256"/>
              <a:ext cx="1097" cy="1104"/>
            </a:xfrm>
            <a:prstGeom prst="ellipse">
              <a:avLst/>
            </a:prstGeom>
            <a:gradFill rotWithShape="1">
              <a:gsLst>
                <a:gs pos="0">
                  <a:srgbClr val="21B3E1"/>
                </a:gs>
                <a:gs pos="100000">
                  <a:srgbClr val="10576D"/>
                </a:gs>
              </a:gsLst>
              <a:lin ang="18900000" scaled="1"/>
            </a:gradFill>
            <a:ln w="9525">
              <a:noFill/>
              <a:round/>
              <a:headEnd/>
              <a:tailEnd/>
            </a:ln>
          </p:spPr>
          <p:txBody>
            <a:bodyPr anchor="ctr">
              <a:spAutoFit/>
            </a:bodyPr>
            <a:lstStyle/>
            <a:p>
              <a:endParaRPr lang="zh-CN" altLang="en-US">
                <a:solidFill>
                  <a:srgbClr val="000000"/>
                </a:solidFill>
              </a:endParaRPr>
            </a:p>
          </p:txBody>
        </p:sp>
      </p:grpSp>
      <p:grpSp>
        <p:nvGrpSpPr>
          <p:cNvPr id="4" name="Group 32"/>
          <p:cNvGrpSpPr>
            <a:grpSpLocks/>
          </p:cNvGrpSpPr>
          <p:nvPr/>
        </p:nvGrpSpPr>
        <p:grpSpPr bwMode="auto">
          <a:xfrm>
            <a:off x="1976438" y="4403725"/>
            <a:ext cx="381000" cy="381000"/>
            <a:chOff x="0" y="0"/>
            <a:chExt cx="1615" cy="1615"/>
          </a:xfrm>
        </p:grpSpPr>
        <p:sp>
          <p:nvSpPr>
            <p:cNvPr id="5147" name="Oval 33"/>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solidFill>
                  <a:srgbClr val="000000"/>
                </a:solidFill>
              </a:endParaRPr>
            </a:p>
          </p:txBody>
        </p:sp>
        <p:sp>
          <p:nvSpPr>
            <p:cNvPr id="5148" name="Oval 34"/>
            <p:cNvSpPr>
              <a:spLocks noChangeArrowheads="1"/>
            </p:cNvSpPr>
            <p:nvPr/>
          </p:nvSpPr>
          <p:spPr bwMode="auto">
            <a:xfrm>
              <a:off x="94" y="94"/>
              <a:ext cx="1427" cy="1427"/>
            </a:xfrm>
            <a:prstGeom prst="ellipse">
              <a:avLst/>
            </a:prstGeom>
            <a:gradFill rotWithShape="1">
              <a:gsLst>
                <a:gs pos="0">
                  <a:srgbClr val="FFFFFF"/>
                </a:gs>
                <a:gs pos="50000">
                  <a:srgbClr val="A2A2A2"/>
                </a:gs>
                <a:gs pos="100000">
                  <a:srgbClr val="FFFFFF"/>
                </a:gs>
              </a:gsLst>
              <a:lin ang="0" scaled="1"/>
            </a:gradFill>
            <a:ln w="9525">
              <a:noFill/>
              <a:round/>
              <a:headEnd/>
              <a:tailEnd/>
            </a:ln>
          </p:spPr>
          <p:txBody>
            <a:bodyPr wrap="none" anchor="ctr"/>
            <a:lstStyle/>
            <a:p>
              <a:endParaRPr lang="zh-CN" altLang="en-US">
                <a:solidFill>
                  <a:srgbClr val="000000"/>
                </a:solidFill>
              </a:endParaRPr>
            </a:p>
          </p:txBody>
        </p:sp>
        <p:sp>
          <p:nvSpPr>
            <p:cNvPr id="5149" name="Oval 35"/>
            <p:cNvSpPr>
              <a:spLocks noChangeArrowheads="1"/>
            </p:cNvSpPr>
            <p:nvPr/>
          </p:nvSpPr>
          <p:spPr bwMode="auto">
            <a:xfrm>
              <a:off x="175" y="175"/>
              <a:ext cx="1265" cy="1265"/>
            </a:xfrm>
            <a:prstGeom prst="ellipse">
              <a:avLst/>
            </a:prstGeom>
            <a:gradFill rotWithShape="1">
              <a:gsLst>
                <a:gs pos="0">
                  <a:srgbClr val="6699FF"/>
                </a:gs>
                <a:gs pos="50000">
                  <a:srgbClr val="FFFFFF"/>
                </a:gs>
                <a:gs pos="100000">
                  <a:srgbClr val="6699FF"/>
                </a:gs>
              </a:gsLst>
              <a:lin ang="18900000" scaled="1"/>
            </a:gradFill>
            <a:ln w="9525">
              <a:noFill/>
              <a:round/>
              <a:headEnd/>
              <a:tailEnd/>
            </a:ln>
          </p:spPr>
          <p:txBody>
            <a:bodyPr wrap="none" anchor="ctr">
              <a:spAutoFit/>
            </a:bodyPr>
            <a:lstStyle/>
            <a:p>
              <a:endParaRPr lang="zh-CN" altLang="en-US">
                <a:solidFill>
                  <a:srgbClr val="000000"/>
                </a:solidFill>
              </a:endParaRPr>
            </a:p>
          </p:txBody>
        </p:sp>
        <p:sp>
          <p:nvSpPr>
            <p:cNvPr id="5150" name="Oval 36"/>
            <p:cNvSpPr>
              <a:spLocks noChangeArrowheads="1"/>
            </p:cNvSpPr>
            <p:nvPr/>
          </p:nvSpPr>
          <p:spPr bwMode="auto">
            <a:xfrm>
              <a:off x="175" y="175"/>
              <a:ext cx="1265" cy="1265"/>
            </a:xfrm>
            <a:prstGeom prst="ellipse">
              <a:avLst/>
            </a:prstGeom>
            <a:gradFill rotWithShape="1">
              <a:gsLst>
                <a:gs pos="0">
                  <a:srgbClr val="000000"/>
                </a:gs>
                <a:gs pos="100000">
                  <a:srgbClr val="8D67E1"/>
                </a:gs>
              </a:gsLst>
              <a:lin ang="18900000" scaled="1"/>
            </a:gradFill>
            <a:ln w="9525">
              <a:noFill/>
              <a:round/>
              <a:headEnd/>
              <a:tailEnd/>
            </a:ln>
          </p:spPr>
          <p:txBody>
            <a:bodyPr wrap="none" anchor="ctr">
              <a:spAutoFit/>
            </a:bodyPr>
            <a:lstStyle/>
            <a:p>
              <a:endParaRPr lang="zh-CN" altLang="en-US">
                <a:solidFill>
                  <a:srgbClr val="000000"/>
                </a:solidFill>
              </a:endParaRPr>
            </a:p>
          </p:txBody>
        </p:sp>
        <p:sp>
          <p:nvSpPr>
            <p:cNvPr id="5151" name="Oval 37"/>
            <p:cNvSpPr>
              <a:spLocks noChangeArrowheads="1"/>
            </p:cNvSpPr>
            <p:nvPr/>
          </p:nvSpPr>
          <p:spPr bwMode="auto">
            <a:xfrm>
              <a:off x="256" y="256"/>
              <a:ext cx="1097" cy="1104"/>
            </a:xfrm>
            <a:prstGeom prst="ellipse">
              <a:avLst/>
            </a:prstGeom>
            <a:gradFill rotWithShape="1">
              <a:gsLst>
                <a:gs pos="0">
                  <a:srgbClr val="6699FF"/>
                </a:gs>
                <a:gs pos="50000">
                  <a:srgbClr val="37538A"/>
                </a:gs>
                <a:gs pos="100000">
                  <a:srgbClr val="6699FF"/>
                </a:gs>
              </a:gsLst>
              <a:lin ang="2700000" scaled="1"/>
            </a:gradFill>
            <a:ln w="9525">
              <a:noFill/>
              <a:round/>
              <a:headEnd/>
              <a:tailEnd/>
            </a:ln>
          </p:spPr>
          <p:txBody>
            <a:bodyPr anchor="ctr">
              <a:spAutoFit/>
            </a:bodyPr>
            <a:lstStyle/>
            <a:p>
              <a:endParaRPr lang="zh-CN" altLang="en-US">
                <a:solidFill>
                  <a:srgbClr val="000000"/>
                </a:solidFill>
              </a:endParaRPr>
            </a:p>
          </p:txBody>
        </p:sp>
        <p:sp>
          <p:nvSpPr>
            <p:cNvPr id="5152" name="Oval 38"/>
            <p:cNvSpPr>
              <a:spLocks noChangeArrowheads="1"/>
            </p:cNvSpPr>
            <p:nvPr/>
          </p:nvSpPr>
          <p:spPr bwMode="auto">
            <a:xfrm>
              <a:off x="256" y="256"/>
              <a:ext cx="1097" cy="1104"/>
            </a:xfrm>
            <a:prstGeom prst="ellipse">
              <a:avLst/>
            </a:prstGeom>
            <a:gradFill rotWithShape="1">
              <a:gsLst>
                <a:gs pos="0">
                  <a:srgbClr val="8D67E1"/>
                </a:gs>
                <a:gs pos="100000">
                  <a:srgbClr val="45326D"/>
                </a:gs>
              </a:gsLst>
              <a:lin ang="18900000" scaled="1"/>
            </a:gradFill>
            <a:ln w="9525">
              <a:noFill/>
              <a:round/>
              <a:headEnd/>
              <a:tailEnd/>
            </a:ln>
          </p:spPr>
          <p:txBody>
            <a:bodyPr anchor="ctr">
              <a:spAutoFit/>
            </a:bodyPr>
            <a:lstStyle/>
            <a:p>
              <a:endParaRPr lang="zh-CN" altLang="en-US">
                <a:solidFill>
                  <a:srgbClr val="000000"/>
                </a:solidFill>
              </a:endParaRPr>
            </a:p>
          </p:txBody>
        </p:sp>
      </p:grpSp>
      <p:grpSp>
        <p:nvGrpSpPr>
          <p:cNvPr id="5" name="Group 39"/>
          <p:cNvGrpSpPr>
            <a:grpSpLocks/>
          </p:cNvGrpSpPr>
          <p:nvPr/>
        </p:nvGrpSpPr>
        <p:grpSpPr bwMode="auto">
          <a:xfrm>
            <a:off x="1550988" y="5207000"/>
            <a:ext cx="355600" cy="381000"/>
            <a:chOff x="0" y="0"/>
            <a:chExt cx="1615" cy="1615"/>
          </a:xfrm>
        </p:grpSpPr>
        <p:sp>
          <p:nvSpPr>
            <p:cNvPr id="5141" name="Oval 40"/>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solidFill>
                  <a:srgbClr val="000000"/>
                </a:solidFill>
              </a:endParaRPr>
            </a:p>
          </p:txBody>
        </p:sp>
        <p:sp>
          <p:nvSpPr>
            <p:cNvPr id="5142" name="Oval 41"/>
            <p:cNvSpPr>
              <a:spLocks noChangeArrowheads="1"/>
            </p:cNvSpPr>
            <p:nvPr/>
          </p:nvSpPr>
          <p:spPr bwMode="auto">
            <a:xfrm>
              <a:off x="94" y="94"/>
              <a:ext cx="1428" cy="1427"/>
            </a:xfrm>
            <a:prstGeom prst="ellipse">
              <a:avLst/>
            </a:prstGeom>
            <a:gradFill rotWithShape="1">
              <a:gsLst>
                <a:gs pos="0">
                  <a:srgbClr val="FFFFFF"/>
                </a:gs>
                <a:gs pos="50000">
                  <a:srgbClr val="A2A2A2"/>
                </a:gs>
                <a:gs pos="100000">
                  <a:srgbClr val="FFFFFF"/>
                </a:gs>
              </a:gsLst>
              <a:lin ang="0" scaled="1"/>
            </a:gradFill>
            <a:ln w="9525">
              <a:noFill/>
              <a:round/>
              <a:headEnd/>
              <a:tailEnd/>
            </a:ln>
          </p:spPr>
          <p:txBody>
            <a:bodyPr wrap="none" anchor="ctr"/>
            <a:lstStyle/>
            <a:p>
              <a:endParaRPr lang="zh-CN" altLang="en-US">
                <a:solidFill>
                  <a:srgbClr val="000000"/>
                </a:solidFill>
              </a:endParaRPr>
            </a:p>
          </p:txBody>
        </p:sp>
        <p:sp>
          <p:nvSpPr>
            <p:cNvPr id="5143" name="Oval 42"/>
            <p:cNvSpPr>
              <a:spLocks noChangeArrowheads="1"/>
            </p:cNvSpPr>
            <p:nvPr/>
          </p:nvSpPr>
          <p:spPr bwMode="auto">
            <a:xfrm>
              <a:off x="173" y="175"/>
              <a:ext cx="1262" cy="1265"/>
            </a:xfrm>
            <a:prstGeom prst="ellipse">
              <a:avLst/>
            </a:prstGeom>
            <a:gradFill rotWithShape="1">
              <a:gsLst>
                <a:gs pos="0">
                  <a:srgbClr val="6699FF"/>
                </a:gs>
                <a:gs pos="50000">
                  <a:srgbClr val="FFFFFF"/>
                </a:gs>
                <a:gs pos="100000">
                  <a:srgbClr val="6699FF"/>
                </a:gs>
              </a:gsLst>
              <a:lin ang="18900000" scaled="1"/>
            </a:gradFill>
            <a:ln w="9525">
              <a:noFill/>
              <a:round/>
              <a:headEnd/>
              <a:tailEnd/>
            </a:ln>
          </p:spPr>
          <p:txBody>
            <a:bodyPr wrap="none" anchor="ctr">
              <a:spAutoFit/>
            </a:bodyPr>
            <a:lstStyle/>
            <a:p>
              <a:endParaRPr lang="zh-CN" altLang="en-US">
                <a:solidFill>
                  <a:srgbClr val="000000"/>
                </a:solidFill>
              </a:endParaRPr>
            </a:p>
          </p:txBody>
        </p:sp>
        <p:sp>
          <p:nvSpPr>
            <p:cNvPr id="5144" name="Oval 43"/>
            <p:cNvSpPr>
              <a:spLocks noChangeArrowheads="1"/>
            </p:cNvSpPr>
            <p:nvPr/>
          </p:nvSpPr>
          <p:spPr bwMode="auto">
            <a:xfrm>
              <a:off x="173" y="175"/>
              <a:ext cx="1262" cy="1265"/>
            </a:xfrm>
            <a:prstGeom prst="ellipse">
              <a:avLst/>
            </a:prstGeom>
            <a:gradFill rotWithShape="1">
              <a:gsLst>
                <a:gs pos="0">
                  <a:srgbClr val="000000"/>
                </a:gs>
                <a:gs pos="100000">
                  <a:srgbClr val="E35E23"/>
                </a:gs>
              </a:gsLst>
              <a:lin ang="18900000" scaled="1"/>
            </a:gradFill>
            <a:ln w="9525">
              <a:noFill/>
              <a:round/>
              <a:headEnd/>
              <a:tailEnd/>
            </a:ln>
          </p:spPr>
          <p:txBody>
            <a:bodyPr wrap="none" anchor="ctr">
              <a:spAutoFit/>
            </a:bodyPr>
            <a:lstStyle/>
            <a:p>
              <a:endParaRPr lang="zh-CN" altLang="en-US">
                <a:solidFill>
                  <a:srgbClr val="000000"/>
                </a:solidFill>
              </a:endParaRPr>
            </a:p>
          </p:txBody>
        </p:sp>
        <p:sp>
          <p:nvSpPr>
            <p:cNvPr id="5145" name="Oval 44"/>
            <p:cNvSpPr>
              <a:spLocks noChangeArrowheads="1"/>
            </p:cNvSpPr>
            <p:nvPr/>
          </p:nvSpPr>
          <p:spPr bwMode="auto">
            <a:xfrm>
              <a:off x="260" y="256"/>
              <a:ext cx="1096" cy="1104"/>
            </a:xfrm>
            <a:prstGeom prst="ellipse">
              <a:avLst/>
            </a:prstGeom>
            <a:gradFill rotWithShape="1">
              <a:gsLst>
                <a:gs pos="0">
                  <a:srgbClr val="6699FF"/>
                </a:gs>
                <a:gs pos="50000">
                  <a:srgbClr val="37538A"/>
                </a:gs>
                <a:gs pos="100000">
                  <a:srgbClr val="6699FF"/>
                </a:gs>
              </a:gsLst>
              <a:lin ang="2700000" scaled="1"/>
            </a:gradFill>
            <a:ln w="9525">
              <a:noFill/>
              <a:round/>
              <a:headEnd/>
              <a:tailEnd/>
            </a:ln>
          </p:spPr>
          <p:txBody>
            <a:bodyPr anchor="ctr">
              <a:spAutoFit/>
            </a:bodyPr>
            <a:lstStyle/>
            <a:p>
              <a:endParaRPr lang="zh-CN" altLang="en-US">
                <a:solidFill>
                  <a:srgbClr val="000000"/>
                </a:solidFill>
              </a:endParaRPr>
            </a:p>
          </p:txBody>
        </p:sp>
        <p:sp>
          <p:nvSpPr>
            <p:cNvPr id="5146" name="Oval 45"/>
            <p:cNvSpPr>
              <a:spLocks noChangeArrowheads="1"/>
            </p:cNvSpPr>
            <p:nvPr/>
          </p:nvSpPr>
          <p:spPr bwMode="auto">
            <a:xfrm>
              <a:off x="260" y="256"/>
              <a:ext cx="1096" cy="1104"/>
            </a:xfrm>
            <a:prstGeom prst="ellipse">
              <a:avLst/>
            </a:prstGeom>
            <a:gradFill rotWithShape="1">
              <a:gsLst>
                <a:gs pos="0">
                  <a:srgbClr val="E35E23"/>
                </a:gs>
                <a:gs pos="100000">
                  <a:srgbClr val="6E2E11"/>
                </a:gs>
              </a:gsLst>
              <a:lin ang="18900000" scaled="1"/>
            </a:gradFill>
            <a:ln w="9525">
              <a:noFill/>
              <a:round/>
              <a:headEnd/>
              <a:tailEnd/>
            </a:ln>
          </p:spPr>
          <p:txBody>
            <a:bodyPr anchor="ctr">
              <a:spAutoFit/>
            </a:bodyPr>
            <a:lstStyle/>
            <a:p>
              <a:endParaRPr lang="zh-CN" altLang="en-US">
                <a:solidFill>
                  <a:srgbClr val="000000"/>
                </a:solidFill>
              </a:endParaRPr>
            </a:p>
          </p:txBody>
        </p:sp>
      </p:grpSp>
      <p:sp>
        <p:nvSpPr>
          <p:cNvPr id="5133" name="AutoShape 9"/>
          <p:cNvSpPr>
            <a:spLocks noChangeArrowheads="1"/>
          </p:cNvSpPr>
          <p:nvPr/>
        </p:nvSpPr>
        <p:spPr bwMode="auto">
          <a:xfrm>
            <a:off x="2355850" y="2781300"/>
            <a:ext cx="4419600" cy="508000"/>
          </a:xfrm>
          <a:prstGeom prst="roundRect">
            <a:avLst>
              <a:gd name="adj" fmla="val 50000"/>
            </a:avLst>
          </a:prstGeom>
          <a:noFill/>
          <a:ln w="28575">
            <a:solidFill>
              <a:srgbClr val="C0C0C0"/>
            </a:solidFill>
            <a:round/>
            <a:headEnd/>
            <a:tailEnd/>
          </a:ln>
        </p:spPr>
        <p:txBody>
          <a:bodyPr wrap="none" anchor="ctr"/>
          <a:lstStyle/>
          <a:p>
            <a:pPr eaLnBrk="0" hangingPunct="0"/>
            <a:r>
              <a:rPr lang="zh-CN" altLang="en-US" sz="2800" b="1">
                <a:solidFill>
                  <a:srgbClr val="000000"/>
                </a:solidFill>
                <a:latin typeface="微软雅黑" pitchFamily="34" charset="-122"/>
                <a:ea typeface="微软雅黑" pitchFamily="34" charset="-122"/>
              </a:rPr>
              <a:t>移动应用平台和开发技术</a:t>
            </a:r>
          </a:p>
        </p:txBody>
      </p:sp>
      <p:grpSp>
        <p:nvGrpSpPr>
          <p:cNvPr id="6" name="Group 18"/>
          <p:cNvGrpSpPr>
            <a:grpSpLocks/>
          </p:cNvGrpSpPr>
          <p:nvPr/>
        </p:nvGrpSpPr>
        <p:grpSpPr bwMode="auto">
          <a:xfrm>
            <a:off x="2051050" y="2887663"/>
            <a:ext cx="381000" cy="381000"/>
            <a:chOff x="0" y="0"/>
            <a:chExt cx="1615" cy="1615"/>
          </a:xfrm>
        </p:grpSpPr>
        <p:sp>
          <p:nvSpPr>
            <p:cNvPr id="5135" name="Oval 19"/>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solidFill>
                  <a:srgbClr val="000000"/>
                </a:solidFill>
              </a:endParaRPr>
            </a:p>
          </p:txBody>
        </p:sp>
        <p:sp>
          <p:nvSpPr>
            <p:cNvPr id="5136" name="Oval 20"/>
            <p:cNvSpPr>
              <a:spLocks noChangeArrowheads="1"/>
            </p:cNvSpPr>
            <p:nvPr/>
          </p:nvSpPr>
          <p:spPr bwMode="auto">
            <a:xfrm>
              <a:off x="94" y="94"/>
              <a:ext cx="1427" cy="1427"/>
            </a:xfrm>
            <a:prstGeom prst="ellipse">
              <a:avLst/>
            </a:prstGeom>
            <a:gradFill rotWithShape="1">
              <a:gsLst>
                <a:gs pos="0">
                  <a:srgbClr val="FFFFFF"/>
                </a:gs>
                <a:gs pos="50000">
                  <a:srgbClr val="A2A2A2"/>
                </a:gs>
                <a:gs pos="100000">
                  <a:srgbClr val="FFFFFF"/>
                </a:gs>
              </a:gsLst>
              <a:lin ang="0" scaled="1"/>
            </a:gradFill>
            <a:ln w="9525">
              <a:noFill/>
              <a:round/>
              <a:headEnd/>
              <a:tailEnd/>
            </a:ln>
          </p:spPr>
          <p:txBody>
            <a:bodyPr wrap="none" anchor="ctr"/>
            <a:lstStyle/>
            <a:p>
              <a:endParaRPr lang="zh-CN" altLang="en-US">
                <a:solidFill>
                  <a:srgbClr val="000000"/>
                </a:solidFill>
              </a:endParaRPr>
            </a:p>
          </p:txBody>
        </p:sp>
        <p:sp>
          <p:nvSpPr>
            <p:cNvPr id="5137" name="Oval 21"/>
            <p:cNvSpPr>
              <a:spLocks noChangeArrowheads="1"/>
            </p:cNvSpPr>
            <p:nvPr/>
          </p:nvSpPr>
          <p:spPr bwMode="auto">
            <a:xfrm>
              <a:off x="175" y="175"/>
              <a:ext cx="1265" cy="1265"/>
            </a:xfrm>
            <a:prstGeom prst="ellipse">
              <a:avLst/>
            </a:prstGeom>
            <a:gradFill rotWithShape="1">
              <a:gsLst>
                <a:gs pos="0">
                  <a:srgbClr val="6699FF"/>
                </a:gs>
                <a:gs pos="50000">
                  <a:srgbClr val="FFFFFF"/>
                </a:gs>
                <a:gs pos="100000">
                  <a:srgbClr val="6699FF"/>
                </a:gs>
              </a:gsLst>
              <a:lin ang="18900000" scaled="1"/>
            </a:gradFill>
            <a:ln w="9525">
              <a:noFill/>
              <a:round/>
              <a:headEnd/>
              <a:tailEnd/>
            </a:ln>
          </p:spPr>
          <p:txBody>
            <a:bodyPr wrap="none" anchor="ctr">
              <a:spAutoFit/>
            </a:bodyPr>
            <a:lstStyle/>
            <a:p>
              <a:endParaRPr lang="zh-CN" altLang="en-US">
                <a:solidFill>
                  <a:srgbClr val="000000"/>
                </a:solidFill>
              </a:endParaRPr>
            </a:p>
          </p:txBody>
        </p:sp>
        <p:sp>
          <p:nvSpPr>
            <p:cNvPr id="5138" name="Oval 22"/>
            <p:cNvSpPr>
              <a:spLocks noChangeArrowheads="1"/>
            </p:cNvSpPr>
            <p:nvPr/>
          </p:nvSpPr>
          <p:spPr bwMode="auto">
            <a:xfrm>
              <a:off x="175" y="175"/>
              <a:ext cx="1265" cy="1265"/>
            </a:xfrm>
            <a:prstGeom prst="ellipse">
              <a:avLst/>
            </a:prstGeom>
            <a:gradFill rotWithShape="1">
              <a:gsLst>
                <a:gs pos="0">
                  <a:srgbClr val="000000"/>
                </a:gs>
                <a:gs pos="100000">
                  <a:srgbClr val="48BE67"/>
                </a:gs>
              </a:gsLst>
              <a:lin ang="18900000" scaled="1"/>
            </a:gradFill>
            <a:ln w="9525">
              <a:noFill/>
              <a:round/>
              <a:headEnd/>
              <a:tailEnd/>
            </a:ln>
          </p:spPr>
          <p:txBody>
            <a:bodyPr wrap="none" anchor="ctr">
              <a:spAutoFit/>
            </a:bodyPr>
            <a:lstStyle/>
            <a:p>
              <a:endParaRPr lang="zh-CN" altLang="en-US">
                <a:solidFill>
                  <a:srgbClr val="000000"/>
                </a:solidFill>
              </a:endParaRPr>
            </a:p>
          </p:txBody>
        </p:sp>
        <p:sp>
          <p:nvSpPr>
            <p:cNvPr id="5139" name="Oval 23"/>
            <p:cNvSpPr>
              <a:spLocks noChangeArrowheads="1"/>
            </p:cNvSpPr>
            <p:nvPr/>
          </p:nvSpPr>
          <p:spPr bwMode="auto">
            <a:xfrm>
              <a:off x="256" y="256"/>
              <a:ext cx="1097" cy="1104"/>
            </a:xfrm>
            <a:prstGeom prst="ellipse">
              <a:avLst/>
            </a:prstGeom>
            <a:gradFill rotWithShape="1">
              <a:gsLst>
                <a:gs pos="0">
                  <a:srgbClr val="6699FF"/>
                </a:gs>
                <a:gs pos="50000">
                  <a:srgbClr val="37538A"/>
                </a:gs>
                <a:gs pos="100000">
                  <a:srgbClr val="6699FF"/>
                </a:gs>
              </a:gsLst>
              <a:lin ang="2700000" scaled="1"/>
            </a:gradFill>
            <a:ln w="9525">
              <a:noFill/>
              <a:round/>
              <a:headEnd/>
              <a:tailEnd/>
            </a:ln>
          </p:spPr>
          <p:txBody>
            <a:bodyPr anchor="ctr">
              <a:spAutoFit/>
            </a:bodyPr>
            <a:lstStyle/>
            <a:p>
              <a:endParaRPr lang="zh-CN" altLang="en-US">
                <a:solidFill>
                  <a:srgbClr val="000000"/>
                </a:solidFill>
              </a:endParaRPr>
            </a:p>
          </p:txBody>
        </p:sp>
        <p:sp>
          <p:nvSpPr>
            <p:cNvPr id="5140" name="Oval 24"/>
            <p:cNvSpPr>
              <a:spLocks noChangeArrowheads="1"/>
            </p:cNvSpPr>
            <p:nvPr/>
          </p:nvSpPr>
          <p:spPr bwMode="auto">
            <a:xfrm>
              <a:off x="256" y="256"/>
              <a:ext cx="1097" cy="1104"/>
            </a:xfrm>
            <a:prstGeom prst="ellipse">
              <a:avLst/>
            </a:prstGeom>
            <a:gradFill rotWithShape="1">
              <a:gsLst>
                <a:gs pos="0">
                  <a:srgbClr val="48BE67"/>
                </a:gs>
                <a:gs pos="100000">
                  <a:srgbClr val="235C32"/>
                </a:gs>
              </a:gsLst>
              <a:lin ang="18900000" scaled="1"/>
            </a:gradFill>
            <a:ln w="9525">
              <a:noFill/>
              <a:round/>
              <a:headEnd/>
              <a:tailEnd/>
            </a:ln>
          </p:spPr>
          <p:txBody>
            <a:bodyPr anchor="ctr">
              <a:spAutoFit/>
            </a:bodyPr>
            <a:lstStyle/>
            <a:p>
              <a:endParaRPr lang="zh-CN" altLang="en-US">
                <a:solidFill>
                  <a:srgbClr val="000000"/>
                </a:solidFill>
              </a:endParaRPr>
            </a:p>
          </p:txBody>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1"/>
          <p:cNvSpPr txBox="1">
            <a:spLocks noChangeArrowheads="1"/>
          </p:cNvSpPr>
          <p:nvPr/>
        </p:nvSpPr>
        <p:spPr bwMode="auto">
          <a:xfrm>
            <a:off x="0" y="36513"/>
            <a:ext cx="9144000" cy="584200"/>
          </a:xfrm>
          <a:prstGeom prst="rect">
            <a:avLst/>
          </a:prstGeom>
          <a:noFill/>
          <a:ln w="9525">
            <a:noFill/>
            <a:miter lim="800000"/>
            <a:headEnd/>
            <a:tailEnd/>
          </a:ln>
        </p:spPr>
        <p:txBody>
          <a:bodyPr>
            <a:spAutoFit/>
          </a:bodyPr>
          <a:lstStyle/>
          <a:p>
            <a:pPr algn="ctr"/>
            <a:r>
              <a:rPr lang="zh-CN" altLang="en-US" sz="3200" b="1">
                <a:solidFill>
                  <a:srgbClr val="E5E9F0"/>
                </a:solidFill>
                <a:latin typeface="黑体" pitchFamily="2" charset="-122"/>
                <a:ea typeface="黑体" pitchFamily="2" charset="-122"/>
              </a:rPr>
              <a:t>移动应用开发技术发展趋势分析</a:t>
            </a:r>
          </a:p>
        </p:txBody>
      </p:sp>
      <p:sp>
        <p:nvSpPr>
          <p:cNvPr id="18435" name="内容占位符 2"/>
          <p:cNvSpPr txBox="1">
            <a:spLocks noChangeArrowheads="1"/>
          </p:cNvSpPr>
          <p:nvPr/>
        </p:nvSpPr>
        <p:spPr bwMode="auto">
          <a:xfrm>
            <a:off x="755650" y="981075"/>
            <a:ext cx="7632700" cy="503238"/>
          </a:xfrm>
          <a:prstGeom prst="rect">
            <a:avLst/>
          </a:prstGeom>
          <a:noFill/>
          <a:ln w="9525">
            <a:noFill/>
            <a:miter lim="800000"/>
            <a:headEnd/>
            <a:tailEnd/>
          </a:ln>
        </p:spPr>
        <p:txBody>
          <a:bodyPr/>
          <a:lstStyle/>
          <a:p>
            <a:pPr eaLnBrk="0" hangingPunct="0">
              <a:lnSpc>
                <a:spcPct val="125000"/>
              </a:lnSpc>
              <a:spcBef>
                <a:spcPct val="20000"/>
              </a:spcBef>
              <a:buClr>
                <a:srgbClr val="6699FF"/>
              </a:buClr>
            </a:pPr>
            <a:r>
              <a:rPr lang="zh-CN" altLang="en-US" sz="2000" b="1">
                <a:latin typeface="微软雅黑" pitchFamily="34" charset="-122"/>
                <a:ea typeface="微软雅黑" pitchFamily="34" charset="-122"/>
              </a:rPr>
              <a:t>发展趋势：</a:t>
            </a:r>
          </a:p>
        </p:txBody>
      </p:sp>
      <p:sp>
        <p:nvSpPr>
          <p:cNvPr id="18436" name="内容占位符 2"/>
          <p:cNvSpPr txBox="1">
            <a:spLocks noChangeArrowheads="1"/>
          </p:cNvSpPr>
          <p:nvPr/>
        </p:nvSpPr>
        <p:spPr bwMode="auto">
          <a:xfrm>
            <a:off x="1233488" y="1557338"/>
            <a:ext cx="5641975" cy="719137"/>
          </a:xfrm>
          <a:prstGeom prst="rect">
            <a:avLst/>
          </a:prstGeom>
          <a:noFill/>
          <a:ln w="9525">
            <a:noFill/>
            <a:miter lim="800000"/>
            <a:headEnd/>
            <a:tailEnd/>
          </a:ln>
        </p:spPr>
        <p:txBody>
          <a:bodyPr/>
          <a:lstStyle/>
          <a:p>
            <a:pPr marL="457200" indent="-457200" eaLnBrk="0" hangingPunct="0">
              <a:lnSpc>
                <a:spcPct val="125000"/>
              </a:lnSpc>
              <a:spcBef>
                <a:spcPct val="20000"/>
              </a:spcBef>
              <a:buClr>
                <a:srgbClr val="6699FF"/>
              </a:buClr>
              <a:buFont typeface="黑体" pitchFamily="2" charset="-122"/>
              <a:buAutoNum type="arabicPeriod"/>
            </a:pPr>
            <a:r>
              <a:rPr lang="zh-CN" altLang="en-US" sz="2000">
                <a:latin typeface="微软雅黑" pitchFamily="34" charset="-122"/>
                <a:ea typeface="微软雅黑" pitchFamily="34" charset="-122"/>
              </a:rPr>
              <a:t>平台发展出现两寡头鼎力</a:t>
            </a:r>
            <a:r>
              <a:rPr lang="en-US" altLang="zh-CN" sz="2000">
                <a:latin typeface="微软雅黑" pitchFamily="34" charset="-122"/>
                <a:ea typeface="微软雅黑" pitchFamily="34" charset="-122"/>
              </a:rPr>
              <a:t>(Android</a:t>
            </a:r>
            <a:r>
              <a:rPr lang="zh-CN" altLang="en-US" sz="2000">
                <a:latin typeface="微软雅黑" pitchFamily="34" charset="-122"/>
                <a:ea typeface="微软雅黑" pitchFamily="34" charset="-122"/>
              </a:rPr>
              <a:t>  </a:t>
            </a:r>
            <a:r>
              <a:rPr lang="en-US" altLang="zh-CN" sz="2000">
                <a:latin typeface="微软雅黑" pitchFamily="34" charset="-122"/>
                <a:ea typeface="微软雅黑" pitchFamily="34" charset="-122"/>
              </a:rPr>
              <a:t>&amp;</a:t>
            </a:r>
            <a:r>
              <a:rPr lang="zh-CN" altLang="en-US" sz="2000">
                <a:latin typeface="微软雅黑" pitchFamily="34" charset="-122"/>
                <a:ea typeface="微软雅黑" pitchFamily="34" charset="-122"/>
              </a:rPr>
              <a:t> </a:t>
            </a:r>
            <a:r>
              <a:rPr lang="en-US" altLang="zh-CN" sz="2000">
                <a:latin typeface="微软雅黑" pitchFamily="34" charset="-122"/>
                <a:ea typeface="微软雅黑" pitchFamily="34" charset="-122"/>
              </a:rPr>
              <a:t>IOS)</a:t>
            </a:r>
          </a:p>
        </p:txBody>
      </p:sp>
      <p:pic>
        <p:nvPicPr>
          <p:cNvPr id="18437" name="Picture 2"/>
          <p:cNvPicPr>
            <a:picLocks noChangeAspect="1" noChangeArrowheads="1"/>
          </p:cNvPicPr>
          <p:nvPr/>
        </p:nvPicPr>
        <p:blipFill>
          <a:blip r:embed="rId2" cstate="print"/>
          <a:srcRect/>
          <a:stretch>
            <a:fillRect/>
          </a:stretch>
        </p:blipFill>
        <p:spPr bwMode="auto">
          <a:xfrm>
            <a:off x="1676400" y="2206625"/>
            <a:ext cx="5943600" cy="7016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Box 1"/>
          <p:cNvSpPr txBox="1">
            <a:spLocks noChangeArrowheads="1"/>
          </p:cNvSpPr>
          <p:nvPr/>
        </p:nvSpPr>
        <p:spPr bwMode="auto">
          <a:xfrm>
            <a:off x="0" y="36513"/>
            <a:ext cx="9144000" cy="584200"/>
          </a:xfrm>
          <a:prstGeom prst="rect">
            <a:avLst/>
          </a:prstGeom>
          <a:noFill/>
          <a:ln w="9525">
            <a:noFill/>
            <a:miter lim="800000"/>
            <a:headEnd/>
            <a:tailEnd/>
          </a:ln>
        </p:spPr>
        <p:txBody>
          <a:bodyPr>
            <a:spAutoFit/>
          </a:bodyPr>
          <a:lstStyle/>
          <a:p>
            <a:pPr algn="ctr"/>
            <a:r>
              <a:rPr lang="zh-CN" altLang="en-US" sz="3200" b="1">
                <a:solidFill>
                  <a:srgbClr val="E5E9F0"/>
                </a:solidFill>
                <a:latin typeface="黑体" pitchFamily="2" charset="-122"/>
                <a:ea typeface="黑体" pitchFamily="2" charset="-122"/>
              </a:rPr>
              <a:t>移动应用开发技术发展趋势分析</a:t>
            </a:r>
          </a:p>
        </p:txBody>
      </p:sp>
      <p:sp>
        <p:nvSpPr>
          <p:cNvPr id="19459" name="内容占位符 2"/>
          <p:cNvSpPr txBox="1">
            <a:spLocks noChangeArrowheads="1"/>
          </p:cNvSpPr>
          <p:nvPr/>
        </p:nvSpPr>
        <p:spPr bwMode="auto">
          <a:xfrm>
            <a:off x="755650" y="981075"/>
            <a:ext cx="7632700" cy="503238"/>
          </a:xfrm>
          <a:prstGeom prst="rect">
            <a:avLst/>
          </a:prstGeom>
          <a:noFill/>
          <a:ln w="9525">
            <a:noFill/>
            <a:miter lim="800000"/>
            <a:headEnd/>
            <a:tailEnd/>
          </a:ln>
        </p:spPr>
        <p:txBody>
          <a:bodyPr/>
          <a:lstStyle/>
          <a:p>
            <a:pPr eaLnBrk="0" hangingPunct="0">
              <a:lnSpc>
                <a:spcPct val="125000"/>
              </a:lnSpc>
              <a:spcBef>
                <a:spcPct val="20000"/>
              </a:spcBef>
              <a:buClr>
                <a:srgbClr val="6699FF"/>
              </a:buClr>
            </a:pPr>
            <a:r>
              <a:rPr lang="zh-CN" altLang="en-US" sz="2000" b="1">
                <a:latin typeface="微软雅黑" pitchFamily="34" charset="-122"/>
                <a:ea typeface="微软雅黑" pitchFamily="34" charset="-122"/>
              </a:rPr>
              <a:t>发展趋势：</a:t>
            </a:r>
          </a:p>
        </p:txBody>
      </p:sp>
      <p:sp>
        <p:nvSpPr>
          <p:cNvPr id="19460" name="内容占位符 2"/>
          <p:cNvSpPr txBox="1">
            <a:spLocks noChangeArrowheads="1"/>
          </p:cNvSpPr>
          <p:nvPr/>
        </p:nvSpPr>
        <p:spPr bwMode="auto">
          <a:xfrm>
            <a:off x="1233488" y="1557338"/>
            <a:ext cx="5641975" cy="522287"/>
          </a:xfrm>
          <a:prstGeom prst="rect">
            <a:avLst/>
          </a:prstGeom>
          <a:noFill/>
          <a:ln w="9525">
            <a:noFill/>
            <a:miter lim="800000"/>
            <a:headEnd/>
            <a:tailEnd/>
          </a:ln>
        </p:spPr>
        <p:txBody>
          <a:bodyPr/>
          <a:lstStyle/>
          <a:p>
            <a:pPr marL="457200" indent="-457200" eaLnBrk="0" hangingPunct="0">
              <a:lnSpc>
                <a:spcPct val="125000"/>
              </a:lnSpc>
              <a:spcBef>
                <a:spcPct val="20000"/>
              </a:spcBef>
              <a:buClr>
                <a:srgbClr val="6699FF"/>
              </a:buClr>
              <a:buFont typeface="黑体" pitchFamily="2" charset="-122"/>
              <a:buAutoNum type="arabicPeriod" startAt="2"/>
            </a:pPr>
            <a:r>
              <a:rPr lang="zh-CN" altLang="en-US" sz="2000" dirty="0">
                <a:latin typeface="微软雅黑" pitchFamily="34" charset="-122"/>
                <a:ea typeface="微软雅黑" pitchFamily="34" charset="-122"/>
              </a:rPr>
              <a:t>智能终端</a:t>
            </a:r>
            <a:r>
              <a:rPr lang="zh-CN" altLang="en-US" sz="2000" dirty="0" smtClean="0">
                <a:latin typeface="微软雅黑" pitchFamily="34" charset="-122"/>
                <a:ea typeface="微软雅黑" pitchFamily="34" charset="-122"/>
              </a:rPr>
              <a:t>多样</a:t>
            </a:r>
            <a:endParaRPr lang="en-US" altLang="zh-CN" sz="2000" dirty="0" smtClean="0">
              <a:latin typeface="微软雅黑" pitchFamily="34" charset="-122"/>
              <a:ea typeface="微软雅黑" pitchFamily="34" charset="-122"/>
            </a:endParaRPr>
          </a:p>
          <a:p>
            <a:pPr marL="914400" lvl="1" indent="-457200" eaLnBrk="0" hangingPunct="0">
              <a:lnSpc>
                <a:spcPct val="125000"/>
              </a:lnSpc>
              <a:spcBef>
                <a:spcPct val="20000"/>
              </a:spcBef>
              <a:buClr>
                <a:srgbClr val="6699FF"/>
              </a:buClr>
            </a:pPr>
            <a:r>
              <a:rPr lang="zh-CN" altLang="en-US" sz="2000" dirty="0" smtClean="0">
                <a:latin typeface="微软雅黑" pitchFamily="34" charset="-122"/>
                <a:ea typeface="微软雅黑" pitchFamily="34" charset="-122"/>
              </a:rPr>
              <a:t>智能电视，</a:t>
            </a:r>
            <a:r>
              <a:rPr lang="en-US" altLang="zh-CN" sz="2000" dirty="0" err="1" smtClean="0">
                <a:latin typeface="微软雅黑" pitchFamily="34" charset="-122"/>
                <a:ea typeface="微软雅黑" pitchFamily="34" charset="-122"/>
              </a:rPr>
              <a:t>google</a:t>
            </a:r>
            <a:r>
              <a:rPr lang="zh-CN" altLang="en-US" sz="2000" dirty="0" smtClean="0">
                <a:latin typeface="微软雅黑" pitchFamily="34" charset="-122"/>
                <a:ea typeface="微软雅黑" pitchFamily="34" charset="-122"/>
              </a:rPr>
              <a:t>眼镜，</a:t>
            </a:r>
            <a:r>
              <a:rPr lang="en-US" altLang="zh-CN" sz="2000" dirty="0" err="1" smtClean="0">
                <a:latin typeface="微软雅黑" pitchFamily="34" charset="-122"/>
                <a:ea typeface="微软雅黑" pitchFamily="34" charset="-122"/>
              </a:rPr>
              <a:t>iWatch</a:t>
            </a:r>
            <a:r>
              <a:rPr lang="zh-CN" altLang="en-US" sz="2000" dirty="0" smtClean="0">
                <a:latin typeface="微软雅黑" pitchFamily="34" charset="-122"/>
                <a:ea typeface="微软雅黑" pitchFamily="34" charset="-122"/>
              </a:rPr>
              <a:t>多终端展示</a:t>
            </a:r>
            <a:endParaRPr lang="zh-CN" altLang="en-US" sz="2000" dirty="0">
              <a:latin typeface="微软雅黑" pitchFamily="34" charset="-122"/>
              <a:ea typeface="微软雅黑" pitchFamily="34" charset="-122"/>
            </a:endParaRPr>
          </a:p>
        </p:txBody>
      </p:sp>
      <p:pic>
        <p:nvPicPr>
          <p:cNvPr id="19462" name="Picture 3"/>
          <p:cNvPicPr>
            <a:picLocks noChangeAspect="1" noChangeArrowheads="1"/>
          </p:cNvPicPr>
          <p:nvPr/>
        </p:nvPicPr>
        <p:blipFill>
          <a:blip r:embed="rId2" cstate="print"/>
          <a:srcRect/>
          <a:stretch>
            <a:fillRect/>
          </a:stretch>
        </p:blipFill>
        <p:spPr bwMode="auto">
          <a:xfrm>
            <a:off x="6804248" y="2996952"/>
            <a:ext cx="1835150" cy="4090987"/>
          </a:xfrm>
          <a:prstGeom prst="rect">
            <a:avLst/>
          </a:prstGeom>
          <a:noFill/>
          <a:ln w="9525">
            <a:noFill/>
            <a:miter lim="800000"/>
            <a:headEnd/>
            <a:tailEnd/>
          </a:ln>
        </p:spPr>
      </p:pic>
      <p:pic>
        <p:nvPicPr>
          <p:cNvPr id="19463" name="Picture 4"/>
          <p:cNvPicPr>
            <a:picLocks noChangeAspect="1" noChangeArrowheads="1"/>
          </p:cNvPicPr>
          <p:nvPr/>
        </p:nvPicPr>
        <p:blipFill>
          <a:blip r:embed="rId3" cstate="print"/>
          <a:srcRect/>
          <a:stretch>
            <a:fillRect/>
          </a:stretch>
        </p:blipFill>
        <p:spPr bwMode="auto">
          <a:xfrm>
            <a:off x="3923928" y="3429000"/>
            <a:ext cx="2447925" cy="2935288"/>
          </a:xfrm>
          <a:prstGeom prst="rect">
            <a:avLst/>
          </a:prstGeom>
          <a:noFill/>
          <a:ln w="9525">
            <a:noFill/>
            <a:miter lim="800000"/>
            <a:headEnd/>
            <a:tailEnd/>
          </a:ln>
        </p:spPr>
      </p:pic>
      <p:pic>
        <p:nvPicPr>
          <p:cNvPr id="24578" name="Picture 2" descr="http://himg2.huanqiu.com/attachment2010/2013/0806/20130806081133774.jpg"/>
          <p:cNvPicPr>
            <a:picLocks noChangeAspect="1" noChangeArrowheads="1"/>
          </p:cNvPicPr>
          <p:nvPr/>
        </p:nvPicPr>
        <p:blipFill>
          <a:blip r:embed="rId4" cstate="print"/>
          <a:srcRect/>
          <a:stretch>
            <a:fillRect/>
          </a:stretch>
        </p:blipFill>
        <p:spPr bwMode="auto">
          <a:xfrm>
            <a:off x="467544" y="2996952"/>
            <a:ext cx="2988904" cy="2426990"/>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标题 1"/>
          <p:cNvPicPr>
            <a:picLocks noGrp="1" noChangeArrowheads="1"/>
          </p:cNvPicPr>
          <p:nvPr>
            <p:ph type="title" idx="4294967295"/>
          </p:nvPr>
        </p:nvPicPr>
        <p:blipFill>
          <a:blip r:embed="rId2" cstate="print"/>
          <a:srcRect/>
          <a:stretch>
            <a:fillRect/>
          </a:stretch>
        </p:blipFill>
        <p:spPr bwMode="auto">
          <a:xfrm>
            <a:off x="0" y="-87313"/>
            <a:ext cx="9144000" cy="1074738"/>
          </a:xfrm>
          <a:prstGeom prst="rect">
            <a:avLst/>
          </a:prstGeom>
          <a:noFill/>
          <a:ln>
            <a:miter lim="800000"/>
            <a:headEnd/>
            <a:tailEnd/>
          </a:ln>
        </p:spPr>
      </p:pic>
      <p:sp>
        <p:nvSpPr>
          <p:cNvPr id="5123" name="AutoShape 4"/>
          <p:cNvSpPr>
            <a:spLocks/>
          </p:cNvSpPr>
          <p:nvPr/>
        </p:nvSpPr>
        <p:spPr bwMode="auto">
          <a:xfrm rot="5400000">
            <a:off x="-2415382" y="1480344"/>
            <a:ext cx="4822825" cy="4757738"/>
          </a:xfrm>
          <a:custGeom>
            <a:avLst/>
            <a:gdLst>
              <a:gd name="T0" fmla="*/ 323 w 21600"/>
              <a:gd name="T1" fmla="*/ 10641 h 21600"/>
              <a:gd name="T2" fmla="*/ 10800 w 21600"/>
              <a:gd name="T3" fmla="*/ 322 h 21600"/>
              <a:gd name="T4" fmla="*/ 21276 w 21600"/>
              <a:gd name="T5" fmla="*/ 10641 h 21600"/>
              <a:gd name="T6" fmla="*/ 21598 w 21600"/>
              <a:gd name="T7" fmla="*/ 10636 h 21600"/>
              <a:gd name="T8" fmla="*/ 10799 w 21600"/>
              <a:gd name="T9" fmla="*/ 0 h 21600"/>
              <a:gd name="T10" fmla="*/ 1 w 21600"/>
              <a:gd name="T11" fmla="*/ 10636 h 21600"/>
              <a:gd name="T12" fmla="*/ 323 w 21600"/>
              <a:gd name="T13" fmla="*/ 10641 h 21600"/>
              <a:gd name="T14" fmla="*/ 0 60000 65536"/>
              <a:gd name="T15" fmla="*/ 0 60000 65536"/>
              <a:gd name="T16" fmla="*/ 0 60000 65536"/>
              <a:gd name="T17" fmla="*/ 0 60000 65536"/>
              <a:gd name="T18" fmla="*/ 0 60000 65536"/>
              <a:gd name="T19" fmla="*/ 0 60000 65536"/>
              <a:gd name="T20" fmla="*/ 0 60000 65536"/>
              <a:gd name="T21" fmla="*/ 401 w 21600"/>
              <a:gd name="T22" fmla="*/ 0 h 21600"/>
              <a:gd name="T23" fmla="*/ 21199 w 21600"/>
              <a:gd name="T24" fmla="*/ 13628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lnTo>
                  <a:pt x="323" y="10641"/>
                </a:lnTo>
                <a:close/>
              </a:path>
            </a:pathLst>
          </a:custGeom>
          <a:gradFill rotWithShape="1">
            <a:gsLst>
              <a:gs pos="0">
                <a:srgbClr val="C0C0C0"/>
              </a:gs>
              <a:gs pos="50000">
                <a:srgbClr val="E2E2E2"/>
              </a:gs>
              <a:gs pos="100000">
                <a:srgbClr val="C0C0C0"/>
              </a:gs>
            </a:gsLst>
            <a:lin ang="0" scaled="1"/>
          </a:gradFill>
          <a:ln w="9525">
            <a:noFill/>
            <a:round/>
            <a:headEnd/>
            <a:tailEnd/>
          </a:ln>
        </p:spPr>
        <p:txBody>
          <a:bodyPr wrap="none" anchor="ctr"/>
          <a:lstStyle/>
          <a:p>
            <a:endParaRPr lang="zh-CN" altLang="en-US"/>
          </a:p>
        </p:txBody>
      </p:sp>
      <p:sp>
        <p:nvSpPr>
          <p:cNvPr id="5124" name="AutoShape 5"/>
          <p:cNvSpPr>
            <a:spLocks/>
          </p:cNvSpPr>
          <p:nvPr/>
        </p:nvSpPr>
        <p:spPr bwMode="auto">
          <a:xfrm rot="5400000" flipH="1">
            <a:off x="-2008187" y="1916112"/>
            <a:ext cx="4030662" cy="3916363"/>
          </a:xfrm>
          <a:custGeom>
            <a:avLst/>
            <a:gdLst>
              <a:gd name="T0" fmla="*/ 10744 w 21600"/>
              <a:gd name="T1" fmla="*/ 10800 h 21600"/>
              <a:gd name="T2" fmla="*/ 10800 w 21600"/>
              <a:gd name="T3" fmla="*/ 10744 h 21600"/>
              <a:gd name="T4" fmla="*/ 10856 w 21600"/>
              <a:gd name="T5" fmla="*/ 10799 h 21600"/>
              <a:gd name="T6" fmla="*/ 21600 w 21600"/>
              <a:gd name="T7" fmla="*/ 10800 h 21600"/>
              <a:gd name="T8" fmla="*/ 10800 w 21600"/>
              <a:gd name="T9" fmla="*/ 0 h 21600"/>
              <a:gd name="T10" fmla="*/ 0 w 21600"/>
              <a:gd name="T11" fmla="*/ 10800 h 21600"/>
              <a:gd name="T12" fmla="*/ 10744 w 21600"/>
              <a:gd name="T13" fmla="*/ 10800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7713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lnTo>
                  <a:pt x="10744" y="10800"/>
                </a:lnTo>
                <a:close/>
              </a:path>
            </a:pathLst>
          </a:custGeom>
          <a:gradFill rotWithShape="1">
            <a:gsLst>
              <a:gs pos="0">
                <a:srgbClr val="6699FF">
                  <a:alpha val="56000"/>
                </a:srgbClr>
              </a:gs>
              <a:gs pos="100000">
                <a:srgbClr val="FFFFFF">
                  <a:alpha val="48000"/>
                </a:srgbClr>
              </a:gs>
            </a:gsLst>
            <a:lin ang="5400000" scaled="1"/>
          </a:gradFill>
          <a:ln w="9525">
            <a:noFill/>
            <a:round/>
            <a:headEnd/>
            <a:tailEnd/>
          </a:ln>
        </p:spPr>
        <p:txBody>
          <a:bodyPr wrap="none" anchor="ctr"/>
          <a:lstStyle/>
          <a:p>
            <a:endParaRPr lang="zh-CN" altLang="en-US"/>
          </a:p>
        </p:txBody>
      </p:sp>
      <p:sp>
        <p:nvSpPr>
          <p:cNvPr id="5125" name="AutoShape 6"/>
          <p:cNvSpPr>
            <a:spLocks noChangeArrowheads="1"/>
          </p:cNvSpPr>
          <p:nvPr/>
        </p:nvSpPr>
        <p:spPr bwMode="auto">
          <a:xfrm>
            <a:off x="1879600" y="5157788"/>
            <a:ext cx="4421188" cy="508000"/>
          </a:xfrm>
          <a:prstGeom prst="roundRect">
            <a:avLst>
              <a:gd name="adj" fmla="val 50000"/>
            </a:avLst>
          </a:prstGeom>
          <a:noFill/>
          <a:ln w="28575">
            <a:solidFill>
              <a:srgbClr val="C0C0C0"/>
            </a:solidFill>
            <a:round/>
            <a:headEnd/>
            <a:tailEnd/>
          </a:ln>
        </p:spPr>
        <p:txBody>
          <a:bodyPr wrap="none" anchor="ctr"/>
          <a:lstStyle/>
          <a:p>
            <a:pPr eaLnBrk="0" hangingPunct="0"/>
            <a:r>
              <a:rPr lang="zh-CN" altLang="en-US" sz="2800" b="1">
                <a:solidFill>
                  <a:srgbClr val="000000"/>
                </a:solidFill>
                <a:latin typeface="微软雅黑" pitchFamily="34" charset="-122"/>
                <a:ea typeface="微软雅黑" pitchFamily="34" charset="-122"/>
              </a:rPr>
              <a:t>移动办公项目分析</a:t>
            </a:r>
          </a:p>
        </p:txBody>
      </p:sp>
      <p:sp>
        <p:nvSpPr>
          <p:cNvPr id="5126" name="AutoShape 7"/>
          <p:cNvSpPr>
            <a:spLocks noChangeArrowheads="1"/>
          </p:cNvSpPr>
          <p:nvPr/>
        </p:nvSpPr>
        <p:spPr bwMode="auto">
          <a:xfrm>
            <a:off x="2312988" y="4365625"/>
            <a:ext cx="4995862" cy="508000"/>
          </a:xfrm>
          <a:prstGeom prst="roundRect">
            <a:avLst>
              <a:gd name="adj" fmla="val 50000"/>
            </a:avLst>
          </a:prstGeom>
          <a:noFill/>
          <a:ln w="28575">
            <a:solidFill>
              <a:srgbClr val="C0C0C0"/>
            </a:solidFill>
            <a:round/>
            <a:headEnd/>
            <a:tailEnd/>
          </a:ln>
        </p:spPr>
        <p:txBody>
          <a:bodyPr wrap="none" anchor="ctr"/>
          <a:lstStyle/>
          <a:p>
            <a:pPr eaLnBrk="0" hangingPunct="0"/>
            <a:r>
              <a:rPr lang="zh-CN" altLang="en-US" sz="2800" b="1">
                <a:solidFill>
                  <a:srgbClr val="000000"/>
                </a:solidFill>
                <a:latin typeface="微软雅黑" pitchFamily="34" charset="-122"/>
                <a:ea typeface="微软雅黑" pitchFamily="34" charset="-122"/>
              </a:rPr>
              <a:t>选择适合自己产品的开发技术</a:t>
            </a:r>
          </a:p>
        </p:txBody>
      </p:sp>
      <p:sp>
        <p:nvSpPr>
          <p:cNvPr id="5127" name="AutoShape 8"/>
          <p:cNvSpPr>
            <a:spLocks noChangeArrowheads="1"/>
          </p:cNvSpPr>
          <p:nvPr/>
        </p:nvSpPr>
        <p:spPr bwMode="auto">
          <a:xfrm>
            <a:off x="2455863" y="3573463"/>
            <a:ext cx="5429250" cy="508000"/>
          </a:xfrm>
          <a:prstGeom prst="roundRect">
            <a:avLst>
              <a:gd name="adj" fmla="val 50000"/>
            </a:avLst>
          </a:prstGeom>
          <a:noFill/>
          <a:ln w="28575">
            <a:solidFill>
              <a:srgbClr val="C0C0C0"/>
            </a:solidFill>
            <a:round/>
            <a:headEnd/>
            <a:tailEnd/>
          </a:ln>
        </p:spPr>
        <p:txBody>
          <a:bodyPr wrap="none" anchor="ctr"/>
          <a:lstStyle/>
          <a:p>
            <a:pPr eaLnBrk="0" hangingPunct="0"/>
            <a:r>
              <a:rPr lang="zh-CN" altLang="en-US" sz="2800" b="1">
                <a:solidFill>
                  <a:srgbClr val="000000"/>
                </a:solidFill>
                <a:latin typeface="微软雅黑" pitchFamily="34" charset="-122"/>
                <a:ea typeface="微软雅黑" pitchFamily="34" charset="-122"/>
              </a:rPr>
              <a:t>移动应用开发技术发展趋势分析</a:t>
            </a:r>
          </a:p>
        </p:txBody>
      </p:sp>
      <p:sp>
        <p:nvSpPr>
          <p:cNvPr id="5128" name="AutoShape 10"/>
          <p:cNvSpPr>
            <a:spLocks noChangeArrowheads="1"/>
          </p:cNvSpPr>
          <p:nvPr/>
        </p:nvSpPr>
        <p:spPr bwMode="auto">
          <a:xfrm>
            <a:off x="1881188" y="1984375"/>
            <a:ext cx="4419600" cy="508000"/>
          </a:xfrm>
          <a:prstGeom prst="roundRect">
            <a:avLst>
              <a:gd name="adj" fmla="val 50000"/>
            </a:avLst>
          </a:prstGeom>
          <a:noFill/>
          <a:ln w="28575">
            <a:solidFill>
              <a:srgbClr val="C0C0C0"/>
            </a:solidFill>
            <a:round/>
            <a:headEnd/>
            <a:tailEnd/>
          </a:ln>
        </p:spPr>
        <p:txBody>
          <a:bodyPr wrap="none" anchor="ctr"/>
          <a:lstStyle/>
          <a:p>
            <a:pPr eaLnBrk="0" hangingPunct="0"/>
            <a:r>
              <a:rPr lang="zh-CN" altLang="en-US" sz="2800" b="1">
                <a:solidFill>
                  <a:srgbClr val="000000"/>
                </a:solidFill>
                <a:latin typeface="微软雅黑" pitchFamily="34" charset="-122"/>
                <a:ea typeface="微软雅黑" pitchFamily="34" charset="-122"/>
              </a:rPr>
              <a:t>移动应用发展现状</a:t>
            </a:r>
          </a:p>
        </p:txBody>
      </p:sp>
      <p:grpSp>
        <p:nvGrpSpPr>
          <p:cNvPr id="5129" name="Group 11"/>
          <p:cNvGrpSpPr>
            <a:grpSpLocks/>
          </p:cNvGrpSpPr>
          <p:nvPr/>
        </p:nvGrpSpPr>
        <p:grpSpPr bwMode="auto">
          <a:xfrm>
            <a:off x="1563688" y="2073275"/>
            <a:ext cx="381000" cy="381000"/>
            <a:chOff x="0" y="0"/>
            <a:chExt cx="1615" cy="1615"/>
          </a:xfrm>
        </p:grpSpPr>
        <p:sp>
          <p:nvSpPr>
            <p:cNvPr id="5159" name="Oval 12"/>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solidFill>
                  <a:srgbClr val="000000"/>
                </a:solidFill>
              </a:endParaRPr>
            </a:p>
          </p:txBody>
        </p:sp>
        <p:sp>
          <p:nvSpPr>
            <p:cNvPr id="5160" name="Oval 13"/>
            <p:cNvSpPr>
              <a:spLocks noChangeArrowheads="1"/>
            </p:cNvSpPr>
            <p:nvPr/>
          </p:nvSpPr>
          <p:spPr bwMode="auto">
            <a:xfrm>
              <a:off x="94" y="94"/>
              <a:ext cx="1427" cy="1427"/>
            </a:xfrm>
            <a:prstGeom prst="ellipse">
              <a:avLst/>
            </a:prstGeom>
            <a:gradFill rotWithShape="1">
              <a:gsLst>
                <a:gs pos="0">
                  <a:srgbClr val="FFFFFF"/>
                </a:gs>
                <a:gs pos="50000">
                  <a:srgbClr val="A2A2A2"/>
                </a:gs>
                <a:gs pos="100000">
                  <a:srgbClr val="FFFFFF"/>
                </a:gs>
              </a:gsLst>
              <a:lin ang="0" scaled="1"/>
            </a:gradFill>
            <a:ln w="9525">
              <a:noFill/>
              <a:round/>
              <a:headEnd/>
              <a:tailEnd/>
            </a:ln>
          </p:spPr>
          <p:txBody>
            <a:bodyPr wrap="none" anchor="ctr"/>
            <a:lstStyle/>
            <a:p>
              <a:endParaRPr lang="zh-CN" altLang="en-US">
                <a:solidFill>
                  <a:srgbClr val="000000"/>
                </a:solidFill>
              </a:endParaRPr>
            </a:p>
          </p:txBody>
        </p:sp>
        <p:sp>
          <p:nvSpPr>
            <p:cNvPr id="5161" name="Oval 14"/>
            <p:cNvSpPr>
              <a:spLocks noChangeArrowheads="1"/>
            </p:cNvSpPr>
            <p:nvPr/>
          </p:nvSpPr>
          <p:spPr bwMode="auto">
            <a:xfrm>
              <a:off x="175" y="175"/>
              <a:ext cx="1265" cy="1265"/>
            </a:xfrm>
            <a:prstGeom prst="ellipse">
              <a:avLst/>
            </a:prstGeom>
            <a:gradFill rotWithShape="1">
              <a:gsLst>
                <a:gs pos="0">
                  <a:srgbClr val="6699FF"/>
                </a:gs>
                <a:gs pos="50000">
                  <a:srgbClr val="FFFFFF"/>
                </a:gs>
                <a:gs pos="100000">
                  <a:srgbClr val="6699FF"/>
                </a:gs>
              </a:gsLst>
              <a:lin ang="18900000" scaled="1"/>
            </a:gradFill>
            <a:ln w="9525">
              <a:noFill/>
              <a:round/>
              <a:headEnd/>
              <a:tailEnd/>
            </a:ln>
          </p:spPr>
          <p:txBody>
            <a:bodyPr wrap="none" anchor="ctr">
              <a:spAutoFit/>
            </a:bodyPr>
            <a:lstStyle/>
            <a:p>
              <a:endParaRPr lang="zh-CN" altLang="en-US">
                <a:solidFill>
                  <a:srgbClr val="000000"/>
                </a:solidFill>
              </a:endParaRPr>
            </a:p>
          </p:txBody>
        </p:sp>
        <p:sp>
          <p:nvSpPr>
            <p:cNvPr id="5162" name="Oval 15"/>
            <p:cNvSpPr>
              <a:spLocks noChangeArrowheads="1"/>
            </p:cNvSpPr>
            <p:nvPr/>
          </p:nvSpPr>
          <p:spPr bwMode="auto">
            <a:xfrm>
              <a:off x="175" y="175"/>
              <a:ext cx="1265" cy="1265"/>
            </a:xfrm>
            <a:prstGeom prst="ellipse">
              <a:avLst/>
            </a:prstGeom>
            <a:gradFill rotWithShape="1">
              <a:gsLst>
                <a:gs pos="0">
                  <a:srgbClr val="000000"/>
                </a:gs>
                <a:gs pos="100000">
                  <a:srgbClr val="FFCC00"/>
                </a:gs>
              </a:gsLst>
              <a:lin ang="18900000" scaled="1"/>
            </a:gradFill>
            <a:ln w="9525">
              <a:noFill/>
              <a:round/>
              <a:headEnd/>
              <a:tailEnd/>
            </a:ln>
          </p:spPr>
          <p:txBody>
            <a:bodyPr wrap="none" anchor="ctr">
              <a:spAutoFit/>
            </a:bodyPr>
            <a:lstStyle/>
            <a:p>
              <a:endParaRPr lang="zh-CN" altLang="en-US">
                <a:solidFill>
                  <a:srgbClr val="000000"/>
                </a:solidFill>
              </a:endParaRPr>
            </a:p>
          </p:txBody>
        </p:sp>
        <p:sp>
          <p:nvSpPr>
            <p:cNvPr id="5163" name="Oval 16"/>
            <p:cNvSpPr>
              <a:spLocks noChangeArrowheads="1"/>
            </p:cNvSpPr>
            <p:nvPr/>
          </p:nvSpPr>
          <p:spPr bwMode="auto">
            <a:xfrm>
              <a:off x="256" y="256"/>
              <a:ext cx="1097" cy="1104"/>
            </a:xfrm>
            <a:prstGeom prst="ellipse">
              <a:avLst/>
            </a:prstGeom>
            <a:gradFill rotWithShape="1">
              <a:gsLst>
                <a:gs pos="0">
                  <a:srgbClr val="6699FF"/>
                </a:gs>
                <a:gs pos="50000">
                  <a:srgbClr val="37538A"/>
                </a:gs>
                <a:gs pos="100000">
                  <a:srgbClr val="6699FF"/>
                </a:gs>
              </a:gsLst>
              <a:lin ang="2700000" scaled="1"/>
            </a:gradFill>
            <a:ln w="9525">
              <a:noFill/>
              <a:round/>
              <a:headEnd/>
              <a:tailEnd/>
            </a:ln>
          </p:spPr>
          <p:txBody>
            <a:bodyPr anchor="ctr">
              <a:spAutoFit/>
            </a:bodyPr>
            <a:lstStyle/>
            <a:p>
              <a:endParaRPr lang="zh-CN" altLang="en-US">
                <a:solidFill>
                  <a:srgbClr val="000000"/>
                </a:solidFill>
              </a:endParaRPr>
            </a:p>
          </p:txBody>
        </p:sp>
        <p:sp>
          <p:nvSpPr>
            <p:cNvPr id="5164" name="Oval 17"/>
            <p:cNvSpPr>
              <a:spLocks noChangeArrowheads="1"/>
            </p:cNvSpPr>
            <p:nvPr/>
          </p:nvSpPr>
          <p:spPr bwMode="auto">
            <a:xfrm>
              <a:off x="256" y="256"/>
              <a:ext cx="1097" cy="1104"/>
            </a:xfrm>
            <a:prstGeom prst="ellipse">
              <a:avLst/>
            </a:prstGeom>
            <a:gradFill rotWithShape="1">
              <a:gsLst>
                <a:gs pos="0">
                  <a:srgbClr val="FFCC00"/>
                </a:gs>
                <a:gs pos="100000">
                  <a:srgbClr val="7C6300"/>
                </a:gs>
              </a:gsLst>
              <a:lin ang="18900000" scaled="1"/>
            </a:gradFill>
            <a:ln w="9525">
              <a:noFill/>
              <a:round/>
              <a:headEnd/>
              <a:tailEnd/>
            </a:ln>
          </p:spPr>
          <p:txBody>
            <a:bodyPr anchor="ctr">
              <a:spAutoFit/>
            </a:bodyPr>
            <a:lstStyle/>
            <a:p>
              <a:endParaRPr lang="zh-CN" altLang="en-US">
                <a:solidFill>
                  <a:srgbClr val="000000"/>
                </a:solidFill>
              </a:endParaRPr>
            </a:p>
          </p:txBody>
        </p:sp>
      </p:grpSp>
      <p:grpSp>
        <p:nvGrpSpPr>
          <p:cNvPr id="5130" name="Group 25"/>
          <p:cNvGrpSpPr>
            <a:grpSpLocks/>
          </p:cNvGrpSpPr>
          <p:nvPr/>
        </p:nvGrpSpPr>
        <p:grpSpPr bwMode="auto">
          <a:xfrm>
            <a:off x="2151063" y="3649663"/>
            <a:ext cx="381000" cy="381000"/>
            <a:chOff x="0" y="0"/>
            <a:chExt cx="1615" cy="1615"/>
          </a:xfrm>
        </p:grpSpPr>
        <p:sp>
          <p:nvSpPr>
            <p:cNvPr id="5153" name="Oval 26"/>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solidFill>
                  <a:srgbClr val="000000"/>
                </a:solidFill>
              </a:endParaRPr>
            </a:p>
          </p:txBody>
        </p:sp>
        <p:sp>
          <p:nvSpPr>
            <p:cNvPr id="5154" name="Oval 27"/>
            <p:cNvSpPr>
              <a:spLocks noChangeArrowheads="1"/>
            </p:cNvSpPr>
            <p:nvPr/>
          </p:nvSpPr>
          <p:spPr bwMode="auto">
            <a:xfrm>
              <a:off x="94" y="94"/>
              <a:ext cx="1427" cy="1427"/>
            </a:xfrm>
            <a:prstGeom prst="ellipse">
              <a:avLst/>
            </a:prstGeom>
            <a:gradFill rotWithShape="1">
              <a:gsLst>
                <a:gs pos="0">
                  <a:srgbClr val="FFFFFF"/>
                </a:gs>
                <a:gs pos="50000">
                  <a:srgbClr val="A2A2A2"/>
                </a:gs>
                <a:gs pos="100000">
                  <a:srgbClr val="FFFFFF"/>
                </a:gs>
              </a:gsLst>
              <a:lin ang="0" scaled="1"/>
            </a:gradFill>
            <a:ln w="9525">
              <a:noFill/>
              <a:round/>
              <a:headEnd/>
              <a:tailEnd/>
            </a:ln>
          </p:spPr>
          <p:txBody>
            <a:bodyPr wrap="none" anchor="ctr"/>
            <a:lstStyle/>
            <a:p>
              <a:endParaRPr lang="zh-CN" altLang="en-US">
                <a:solidFill>
                  <a:srgbClr val="000000"/>
                </a:solidFill>
              </a:endParaRPr>
            </a:p>
          </p:txBody>
        </p:sp>
        <p:sp>
          <p:nvSpPr>
            <p:cNvPr id="5155" name="Oval 28"/>
            <p:cNvSpPr>
              <a:spLocks noChangeArrowheads="1"/>
            </p:cNvSpPr>
            <p:nvPr/>
          </p:nvSpPr>
          <p:spPr bwMode="auto">
            <a:xfrm>
              <a:off x="175" y="175"/>
              <a:ext cx="1265" cy="1265"/>
            </a:xfrm>
            <a:prstGeom prst="ellipse">
              <a:avLst/>
            </a:prstGeom>
            <a:gradFill rotWithShape="1">
              <a:gsLst>
                <a:gs pos="0">
                  <a:srgbClr val="6699FF"/>
                </a:gs>
                <a:gs pos="50000">
                  <a:srgbClr val="FFFFFF"/>
                </a:gs>
                <a:gs pos="100000">
                  <a:srgbClr val="6699FF"/>
                </a:gs>
              </a:gsLst>
              <a:lin ang="18900000" scaled="1"/>
            </a:gradFill>
            <a:ln w="9525">
              <a:noFill/>
              <a:round/>
              <a:headEnd/>
              <a:tailEnd/>
            </a:ln>
          </p:spPr>
          <p:txBody>
            <a:bodyPr wrap="none" anchor="ctr">
              <a:spAutoFit/>
            </a:bodyPr>
            <a:lstStyle/>
            <a:p>
              <a:endParaRPr lang="zh-CN" altLang="en-US">
                <a:solidFill>
                  <a:srgbClr val="000000"/>
                </a:solidFill>
              </a:endParaRPr>
            </a:p>
          </p:txBody>
        </p:sp>
        <p:sp>
          <p:nvSpPr>
            <p:cNvPr id="5156" name="Oval 29"/>
            <p:cNvSpPr>
              <a:spLocks noChangeArrowheads="1"/>
            </p:cNvSpPr>
            <p:nvPr/>
          </p:nvSpPr>
          <p:spPr bwMode="auto">
            <a:xfrm>
              <a:off x="175" y="175"/>
              <a:ext cx="1265" cy="1265"/>
            </a:xfrm>
            <a:prstGeom prst="ellipse">
              <a:avLst/>
            </a:prstGeom>
            <a:gradFill rotWithShape="1">
              <a:gsLst>
                <a:gs pos="0">
                  <a:srgbClr val="21B3E1"/>
                </a:gs>
                <a:gs pos="100000">
                  <a:srgbClr val="0F5368"/>
                </a:gs>
              </a:gsLst>
              <a:lin ang="5400000" scaled="1"/>
            </a:gradFill>
            <a:ln w="9525">
              <a:noFill/>
              <a:round/>
              <a:headEnd/>
              <a:tailEnd/>
            </a:ln>
          </p:spPr>
          <p:txBody>
            <a:bodyPr wrap="none" anchor="ctr">
              <a:spAutoFit/>
            </a:bodyPr>
            <a:lstStyle/>
            <a:p>
              <a:endParaRPr lang="zh-CN" altLang="en-US">
                <a:solidFill>
                  <a:srgbClr val="000000"/>
                </a:solidFill>
              </a:endParaRPr>
            </a:p>
          </p:txBody>
        </p:sp>
        <p:sp>
          <p:nvSpPr>
            <p:cNvPr id="5157" name="Oval 30"/>
            <p:cNvSpPr>
              <a:spLocks noChangeArrowheads="1"/>
            </p:cNvSpPr>
            <p:nvPr/>
          </p:nvSpPr>
          <p:spPr bwMode="auto">
            <a:xfrm>
              <a:off x="256" y="256"/>
              <a:ext cx="1097" cy="1104"/>
            </a:xfrm>
            <a:prstGeom prst="ellipse">
              <a:avLst/>
            </a:prstGeom>
            <a:gradFill rotWithShape="1">
              <a:gsLst>
                <a:gs pos="0">
                  <a:srgbClr val="6699FF"/>
                </a:gs>
                <a:gs pos="50000">
                  <a:srgbClr val="37538A"/>
                </a:gs>
                <a:gs pos="100000">
                  <a:srgbClr val="6699FF"/>
                </a:gs>
              </a:gsLst>
              <a:lin ang="2700000" scaled="1"/>
            </a:gradFill>
            <a:ln w="9525">
              <a:noFill/>
              <a:round/>
              <a:headEnd/>
              <a:tailEnd/>
            </a:ln>
          </p:spPr>
          <p:txBody>
            <a:bodyPr anchor="ctr">
              <a:spAutoFit/>
            </a:bodyPr>
            <a:lstStyle/>
            <a:p>
              <a:endParaRPr lang="zh-CN" altLang="en-US">
                <a:solidFill>
                  <a:srgbClr val="000000"/>
                </a:solidFill>
              </a:endParaRPr>
            </a:p>
          </p:txBody>
        </p:sp>
        <p:sp>
          <p:nvSpPr>
            <p:cNvPr id="5158" name="Oval 31"/>
            <p:cNvSpPr>
              <a:spLocks noChangeArrowheads="1"/>
            </p:cNvSpPr>
            <p:nvPr/>
          </p:nvSpPr>
          <p:spPr bwMode="auto">
            <a:xfrm>
              <a:off x="256" y="256"/>
              <a:ext cx="1097" cy="1104"/>
            </a:xfrm>
            <a:prstGeom prst="ellipse">
              <a:avLst/>
            </a:prstGeom>
            <a:gradFill rotWithShape="1">
              <a:gsLst>
                <a:gs pos="0">
                  <a:srgbClr val="21B3E1"/>
                </a:gs>
                <a:gs pos="100000">
                  <a:srgbClr val="10576D"/>
                </a:gs>
              </a:gsLst>
              <a:lin ang="18900000" scaled="1"/>
            </a:gradFill>
            <a:ln w="9525">
              <a:noFill/>
              <a:round/>
              <a:headEnd/>
              <a:tailEnd/>
            </a:ln>
          </p:spPr>
          <p:txBody>
            <a:bodyPr anchor="ctr">
              <a:spAutoFit/>
            </a:bodyPr>
            <a:lstStyle/>
            <a:p>
              <a:endParaRPr lang="zh-CN" altLang="en-US">
                <a:solidFill>
                  <a:srgbClr val="000000"/>
                </a:solidFill>
              </a:endParaRPr>
            </a:p>
          </p:txBody>
        </p:sp>
      </p:grpSp>
      <p:grpSp>
        <p:nvGrpSpPr>
          <p:cNvPr id="5131" name="Group 32"/>
          <p:cNvGrpSpPr>
            <a:grpSpLocks/>
          </p:cNvGrpSpPr>
          <p:nvPr/>
        </p:nvGrpSpPr>
        <p:grpSpPr bwMode="auto">
          <a:xfrm>
            <a:off x="1976438" y="4403725"/>
            <a:ext cx="381000" cy="381000"/>
            <a:chOff x="0" y="0"/>
            <a:chExt cx="1615" cy="1615"/>
          </a:xfrm>
        </p:grpSpPr>
        <p:sp>
          <p:nvSpPr>
            <p:cNvPr id="5147" name="Oval 33"/>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solidFill>
                  <a:srgbClr val="000000"/>
                </a:solidFill>
              </a:endParaRPr>
            </a:p>
          </p:txBody>
        </p:sp>
        <p:sp>
          <p:nvSpPr>
            <p:cNvPr id="5148" name="Oval 34"/>
            <p:cNvSpPr>
              <a:spLocks noChangeArrowheads="1"/>
            </p:cNvSpPr>
            <p:nvPr/>
          </p:nvSpPr>
          <p:spPr bwMode="auto">
            <a:xfrm>
              <a:off x="94" y="94"/>
              <a:ext cx="1427" cy="1427"/>
            </a:xfrm>
            <a:prstGeom prst="ellipse">
              <a:avLst/>
            </a:prstGeom>
            <a:gradFill rotWithShape="1">
              <a:gsLst>
                <a:gs pos="0">
                  <a:srgbClr val="FFFFFF"/>
                </a:gs>
                <a:gs pos="50000">
                  <a:srgbClr val="A2A2A2"/>
                </a:gs>
                <a:gs pos="100000">
                  <a:srgbClr val="FFFFFF"/>
                </a:gs>
              </a:gsLst>
              <a:lin ang="0" scaled="1"/>
            </a:gradFill>
            <a:ln w="9525">
              <a:noFill/>
              <a:round/>
              <a:headEnd/>
              <a:tailEnd/>
            </a:ln>
          </p:spPr>
          <p:txBody>
            <a:bodyPr wrap="none" anchor="ctr"/>
            <a:lstStyle/>
            <a:p>
              <a:endParaRPr lang="zh-CN" altLang="en-US">
                <a:solidFill>
                  <a:srgbClr val="000000"/>
                </a:solidFill>
              </a:endParaRPr>
            </a:p>
          </p:txBody>
        </p:sp>
        <p:sp>
          <p:nvSpPr>
            <p:cNvPr id="5149" name="Oval 35"/>
            <p:cNvSpPr>
              <a:spLocks noChangeArrowheads="1"/>
            </p:cNvSpPr>
            <p:nvPr/>
          </p:nvSpPr>
          <p:spPr bwMode="auto">
            <a:xfrm>
              <a:off x="175" y="175"/>
              <a:ext cx="1265" cy="1265"/>
            </a:xfrm>
            <a:prstGeom prst="ellipse">
              <a:avLst/>
            </a:prstGeom>
            <a:gradFill rotWithShape="1">
              <a:gsLst>
                <a:gs pos="0">
                  <a:srgbClr val="6699FF"/>
                </a:gs>
                <a:gs pos="50000">
                  <a:srgbClr val="FFFFFF"/>
                </a:gs>
                <a:gs pos="100000">
                  <a:srgbClr val="6699FF"/>
                </a:gs>
              </a:gsLst>
              <a:lin ang="18900000" scaled="1"/>
            </a:gradFill>
            <a:ln w="9525">
              <a:noFill/>
              <a:round/>
              <a:headEnd/>
              <a:tailEnd/>
            </a:ln>
          </p:spPr>
          <p:txBody>
            <a:bodyPr wrap="none" anchor="ctr">
              <a:spAutoFit/>
            </a:bodyPr>
            <a:lstStyle/>
            <a:p>
              <a:endParaRPr lang="zh-CN" altLang="en-US">
                <a:solidFill>
                  <a:srgbClr val="000000"/>
                </a:solidFill>
              </a:endParaRPr>
            </a:p>
          </p:txBody>
        </p:sp>
        <p:sp>
          <p:nvSpPr>
            <p:cNvPr id="5150" name="Oval 36"/>
            <p:cNvSpPr>
              <a:spLocks noChangeArrowheads="1"/>
            </p:cNvSpPr>
            <p:nvPr/>
          </p:nvSpPr>
          <p:spPr bwMode="auto">
            <a:xfrm>
              <a:off x="175" y="175"/>
              <a:ext cx="1265" cy="1265"/>
            </a:xfrm>
            <a:prstGeom prst="ellipse">
              <a:avLst/>
            </a:prstGeom>
            <a:gradFill rotWithShape="1">
              <a:gsLst>
                <a:gs pos="0">
                  <a:srgbClr val="000000"/>
                </a:gs>
                <a:gs pos="100000">
                  <a:srgbClr val="8D67E1"/>
                </a:gs>
              </a:gsLst>
              <a:lin ang="18900000" scaled="1"/>
            </a:gradFill>
            <a:ln w="9525">
              <a:noFill/>
              <a:round/>
              <a:headEnd/>
              <a:tailEnd/>
            </a:ln>
          </p:spPr>
          <p:txBody>
            <a:bodyPr wrap="none" anchor="ctr">
              <a:spAutoFit/>
            </a:bodyPr>
            <a:lstStyle/>
            <a:p>
              <a:endParaRPr lang="zh-CN" altLang="en-US">
                <a:solidFill>
                  <a:srgbClr val="000000"/>
                </a:solidFill>
              </a:endParaRPr>
            </a:p>
          </p:txBody>
        </p:sp>
        <p:sp>
          <p:nvSpPr>
            <p:cNvPr id="5151" name="Oval 37"/>
            <p:cNvSpPr>
              <a:spLocks noChangeArrowheads="1"/>
            </p:cNvSpPr>
            <p:nvPr/>
          </p:nvSpPr>
          <p:spPr bwMode="auto">
            <a:xfrm>
              <a:off x="256" y="256"/>
              <a:ext cx="1097" cy="1104"/>
            </a:xfrm>
            <a:prstGeom prst="ellipse">
              <a:avLst/>
            </a:prstGeom>
            <a:gradFill rotWithShape="1">
              <a:gsLst>
                <a:gs pos="0">
                  <a:srgbClr val="6699FF"/>
                </a:gs>
                <a:gs pos="50000">
                  <a:srgbClr val="37538A"/>
                </a:gs>
                <a:gs pos="100000">
                  <a:srgbClr val="6699FF"/>
                </a:gs>
              </a:gsLst>
              <a:lin ang="2700000" scaled="1"/>
            </a:gradFill>
            <a:ln w="9525">
              <a:noFill/>
              <a:round/>
              <a:headEnd/>
              <a:tailEnd/>
            </a:ln>
          </p:spPr>
          <p:txBody>
            <a:bodyPr anchor="ctr">
              <a:spAutoFit/>
            </a:bodyPr>
            <a:lstStyle/>
            <a:p>
              <a:endParaRPr lang="zh-CN" altLang="en-US">
                <a:solidFill>
                  <a:srgbClr val="000000"/>
                </a:solidFill>
              </a:endParaRPr>
            </a:p>
          </p:txBody>
        </p:sp>
        <p:sp>
          <p:nvSpPr>
            <p:cNvPr id="5152" name="Oval 38"/>
            <p:cNvSpPr>
              <a:spLocks noChangeArrowheads="1"/>
            </p:cNvSpPr>
            <p:nvPr/>
          </p:nvSpPr>
          <p:spPr bwMode="auto">
            <a:xfrm>
              <a:off x="256" y="256"/>
              <a:ext cx="1097" cy="1104"/>
            </a:xfrm>
            <a:prstGeom prst="ellipse">
              <a:avLst/>
            </a:prstGeom>
            <a:gradFill rotWithShape="1">
              <a:gsLst>
                <a:gs pos="0">
                  <a:srgbClr val="8D67E1"/>
                </a:gs>
                <a:gs pos="100000">
                  <a:srgbClr val="45326D"/>
                </a:gs>
              </a:gsLst>
              <a:lin ang="18900000" scaled="1"/>
            </a:gradFill>
            <a:ln w="9525">
              <a:noFill/>
              <a:round/>
              <a:headEnd/>
              <a:tailEnd/>
            </a:ln>
          </p:spPr>
          <p:txBody>
            <a:bodyPr anchor="ctr">
              <a:spAutoFit/>
            </a:bodyPr>
            <a:lstStyle/>
            <a:p>
              <a:endParaRPr lang="zh-CN" altLang="en-US">
                <a:solidFill>
                  <a:srgbClr val="000000"/>
                </a:solidFill>
              </a:endParaRPr>
            </a:p>
          </p:txBody>
        </p:sp>
      </p:grpSp>
      <p:grpSp>
        <p:nvGrpSpPr>
          <p:cNvPr id="5132" name="Group 39"/>
          <p:cNvGrpSpPr>
            <a:grpSpLocks/>
          </p:cNvGrpSpPr>
          <p:nvPr/>
        </p:nvGrpSpPr>
        <p:grpSpPr bwMode="auto">
          <a:xfrm>
            <a:off x="1550988" y="5207000"/>
            <a:ext cx="355600" cy="381000"/>
            <a:chOff x="0" y="0"/>
            <a:chExt cx="1615" cy="1615"/>
          </a:xfrm>
        </p:grpSpPr>
        <p:sp>
          <p:nvSpPr>
            <p:cNvPr id="5141" name="Oval 40"/>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solidFill>
                  <a:srgbClr val="000000"/>
                </a:solidFill>
              </a:endParaRPr>
            </a:p>
          </p:txBody>
        </p:sp>
        <p:sp>
          <p:nvSpPr>
            <p:cNvPr id="5142" name="Oval 41"/>
            <p:cNvSpPr>
              <a:spLocks noChangeArrowheads="1"/>
            </p:cNvSpPr>
            <p:nvPr/>
          </p:nvSpPr>
          <p:spPr bwMode="auto">
            <a:xfrm>
              <a:off x="94" y="94"/>
              <a:ext cx="1428" cy="1427"/>
            </a:xfrm>
            <a:prstGeom prst="ellipse">
              <a:avLst/>
            </a:prstGeom>
            <a:gradFill rotWithShape="1">
              <a:gsLst>
                <a:gs pos="0">
                  <a:srgbClr val="FFFFFF"/>
                </a:gs>
                <a:gs pos="50000">
                  <a:srgbClr val="A2A2A2"/>
                </a:gs>
                <a:gs pos="100000">
                  <a:srgbClr val="FFFFFF"/>
                </a:gs>
              </a:gsLst>
              <a:lin ang="0" scaled="1"/>
            </a:gradFill>
            <a:ln w="9525">
              <a:noFill/>
              <a:round/>
              <a:headEnd/>
              <a:tailEnd/>
            </a:ln>
          </p:spPr>
          <p:txBody>
            <a:bodyPr wrap="none" anchor="ctr"/>
            <a:lstStyle/>
            <a:p>
              <a:endParaRPr lang="zh-CN" altLang="en-US">
                <a:solidFill>
                  <a:srgbClr val="000000"/>
                </a:solidFill>
              </a:endParaRPr>
            </a:p>
          </p:txBody>
        </p:sp>
        <p:sp>
          <p:nvSpPr>
            <p:cNvPr id="5143" name="Oval 42"/>
            <p:cNvSpPr>
              <a:spLocks noChangeArrowheads="1"/>
            </p:cNvSpPr>
            <p:nvPr/>
          </p:nvSpPr>
          <p:spPr bwMode="auto">
            <a:xfrm>
              <a:off x="173" y="175"/>
              <a:ext cx="1262" cy="1265"/>
            </a:xfrm>
            <a:prstGeom prst="ellipse">
              <a:avLst/>
            </a:prstGeom>
            <a:gradFill rotWithShape="1">
              <a:gsLst>
                <a:gs pos="0">
                  <a:srgbClr val="6699FF"/>
                </a:gs>
                <a:gs pos="50000">
                  <a:srgbClr val="FFFFFF"/>
                </a:gs>
                <a:gs pos="100000">
                  <a:srgbClr val="6699FF"/>
                </a:gs>
              </a:gsLst>
              <a:lin ang="18900000" scaled="1"/>
            </a:gradFill>
            <a:ln w="9525">
              <a:noFill/>
              <a:round/>
              <a:headEnd/>
              <a:tailEnd/>
            </a:ln>
          </p:spPr>
          <p:txBody>
            <a:bodyPr wrap="none" anchor="ctr">
              <a:spAutoFit/>
            </a:bodyPr>
            <a:lstStyle/>
            <a:p>
              <a:endParaRPr lang="zh-CN" altLang="en-US">
                <a:solidFill>
                  <a:srgbClr val="000000"/>
                </a:solidFill>
              </a:endParaRPr>
            </a:p>
          </p:txBody>
        </p:sp>
        <p:sp>
          <p:nvSpPr>
            <p:cNvPr id="5144" name="Oval 43"/>
            <p:cNvSpPr>
              <a:spLocks noChangeArrowheads="1"/>
            </p:cNvSpPr>
            <p:nvPr/>
          </p:nvSpPr>
          <p:spPr bwMode="auto">
            <a:xfrm>
              <a:off x="173" y="175"/>
              <a:ext cx="1262" cy="1265"/>
            </a:xfrm>
            <a:prstGeom prst="ellipse">
              <a:avLst/>
            </a:prstGeom>
            <a:gradFill rotWithShape="1">
              <a:gsLst>
                <a:gs pos="0">
                  <a:srgbClr val="000000"/>
                </a:gs>
                <a:gs pos="100000">
                  <a:srgbClr val="E35E23"/>
                </a:gs>
              </a:gsLst>
              <a:lin ang="18900000" scaled="1"/>
            </a:gradFill>
            <a:ln w="9525">
              <a:noFill/>
              <a:round/>
              <a:headEnd/>
              <a:tailEnd/>
            </a:ln>
          </p:spPr>
          <p:txBody>
            <a:bodyPr wrap="none" anchor="ctr">
              <a:spAutoFit/>
            </a:bodyPr>
            <a:lstStyle/>
            <a:p>
              <a:endParaRPr lang="zh-CN" altLang="en-US">
                <a:solidFill>
                  <a:srgbClr val="000000"/>
                </a:solidFill>
              </a:endParaRPr>
            </a:p>
          </p:txBody>
        </p:sp>
        <p:sp>
          <p:nvSpPr>
            <p:cNvPr id="5145" name="Oval 44"/>
            <p:cNvSpPr>
              <a:spLocks noChangeArrowheads="1"/>
            </p:cNvSpPr>
            <p:nvPr/>
          </p:nvSpPr>
          <p:spPr bwMode="auto">
            <a:xfrm>
              <a:off x="260" y="256"/>
              <a:ext cx="1096" cy="1104"/>
            </a:xfrm>
            <a:prstGeom prst="ellipse">
              <a:avLst/>
            </a:prstGeom>
            <a:gradFill rotWithShape="1">
              <a:gsLst>
                <a:gs pos="0">
                  <a:srgbClr val="6699FF"/>
                </a:gs>
                <a:gs pos="50000">
                  <a:srgbClr val="37538A"/>
                </a:gs>
                <a:gs pos="100000">
                  <a:srgbClr val="6699FF"/>
                </a:gs>
              </a:gsLst>
              <a:lin ang="2700000" scaled="1"/>
            </a:gradFill>
            <a:ln w="9525">
              <a:noFill/>
              <a:round/>
              <a:headEnd/>
              <a:tailEnd/>
            </a:ln>
          </p:spPr>
          <p:txBody>
            <a:bodyPr anchor="ctr">
              <a:spAutoFit/>
            </a:bodyPr>
            <a:lstStyle/>
            <a:p>
              <a:endParaRPr lang="zh-CN" altLang="en-US">
                <a:solidFill>
                  <a:srgbClr val="000000"/>
                </a:solidFill>
              </a:endParaRPr>
            </a:p>
          </p:txBody>
        </p:sp>
        <p:sp>
          <p:nvSpPr>
            <p:cNvPr id="5146" name="Oval 45"/>
            <p:cNvSpPr>
              <a:spLocks noChangeArrowheads="1"/>
            </p:cNvSpPr>
            <p:nvPr/>
          </p:nvSpPr>
          <p:spPr bwMode="auto">
            <a:xfrm>
              <a:off x="260" y="256"/>
              <a:ext cx="1096" cy="1104"/>
            </a:xfrm>
            <a:prstGeom prst="ellipse">
              <a:avLst/>
            </a:prstGeom>
            <a:gradFill rotWithShape="1">
              <a:gsLst>
                <a:gs pos="0">
                  <a:srgbClr val="E35E23"/>
                </a:gs>
                <a:gs pos="100000">
                  <a:srgbClr val="6E2E11"/>
                </a:gs>
              </a:gsLst>
              <a:lin ang="18900000" scaled="1"/>
            </a:gradFill>
            <a:ln w="9525">
              <a:noFill/>
              <a:round/>
              <a:headEnd/>
              <a:tailEnd/>
            </a:ln>
          </p:spPr>
          <p:txBody>
            <a:bodyPr anchor="ctr">
              <a:spAutoFit/>
            </a:bodyPr>
            <a:lstStyle/>
            <a:p>
              <a:endParaRPr lang="zh-CN" altLang="en-US">
                <a:solidFill>
                  <a:srgbClr val="000000"/>
                </a:solidFill>
              </a:endParaRPr>
            </a:p>
          </p:txBody>
        </p:sp>
      </p:grpSp>
      <p:sp>
        <p:nvSpPr>
          <p:cNvPr id="5133" name="AutoShape 9"/>
          <p:cNvSpPr>
            <a:spLocks noChangeArrowheads="1"/>
          </p:cNvSpPr>
          <p:nvPr/>
        </p:nvSpPr>
        <p:spPr bwMode="auto">
          <a:xfrm>
            <a:off x="2355850" y="2781300"/>
            <a:ext cx="4419600" cy="508000"/>
          </a:xfrm>
          <a:prstGeom prst="roundRect">
            <a:avLst>
              <a:gd name="adj" fmla="val 50000"/>
            </a:avLst>
          </a:prstGeom>
          <a:noFill/>
          <a:ln w="28575">
            <a:solidFill>
              <a:srgbClr val="C0C0C0"/>
            </a:solidFill>
            <a:round/>
            <a:headEnd/>
            <a:tailEnd/>
          </a:ln>
        </p:spPr>
        <p:txBody>
          <a:bodyPr wrap="none" anchor="ctr"/>
          <a:lstStyle/>
          <a:p>
            <a:pPr eaLnBrk="0" hangingPunct="0"/>
            <a:r>
              <a:rPr lang="zh-CN" altLang="en-US" sz="2800" b="1">
                <a:solidFill>
                  <a:srgbClr val="000000"/>
                </a:solidFill>
                <a:latin typeface="微软雅黑" pitchFamily="34" charset="-122"/>
                <a:ea typeface="微软雅黑" pitchFamily="34" charset="-122"/>
              </a:rPr>
              <a:t>移动应用平台和开发技术</a:t>
            </a:r>
          </a:p>
        </p:txBody>
      </p:sp>
      <p:grpSp>
        <p:nvGrpSpPr>
          <p:cNvPr id="5134" name="Group 18"/>
          <p:cNvGrpSpPr>
            <a:grpSpLocks/>
          </p:cNvGrpSpPr>
          <p:nvPr/>
        </p:nvGrpSpPr>
        <p:grpSpPr bwMode="auto">
          <a:xfrm>
            <a:off x="2051050" y="2887663"/>
            <a:ext cx="381000" cy="381000"/>
            <a:chOff x="0" y="0"/>
            <a:chExt cx="1615" cy="1615"/>
          </a:xfrm>
        </p:grpSpPr>
        <p:sp>
          <p:nvSpPr>
            <p:cNvPr id="5135" name="Oval 19"/>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solidFill>
                  <a:srgbClr val="000000"/>
                </a:solidFill>
              </a:endParaRPr>
            </a:p>
          </p:txBody>
        </p:sp>
        <p:sp>
          <p:nvSpPr>
            <p:cNvPr id="5136" name="Oval 20"/>
            <p:cNvSpPr>
              <a:spLocks noChangeArrowheads="1"/>
            </p:cNvSpPr>
            <p:nvPr/>
          </p:nvSpPr>
          <p:spPr bwMode="auto">
            <a:xfrm>
              <a:off x="94" y="94"/>
              <a:ext cx="1427" cy="1427"/>
            </a:xfrm>
            <a:prstGeom prst="ellipse">
              <a:avLst/>
            </a:prstGeom>
            <a:gradFill rotWithShape="1">
              <a:gsLst>
                <a:gs pos="0">
                  <a:srgbClr val="FFFFFF"/>
                </a:gs>
                <a:gs pos="50000">
                  <a:srgbClr val="A2A2A2"/>
                </a:gs>
                <a:gs pos="100000">
                  <a:srgbClr val="FFFFFF"/>
                </a:gs>
              </a:gsLst>
              <a:lin ang="0" scaled="1"/>
            </a:gradFill>
            <a:ln w="9525">
              <a:noFill/>
              <a:round/>
              <a:headEnd/>
              <a:tailEnd/>
            </a:ln>
          </p:spPr>
          <p:txBody>
            <a:bodyPr wrap="none" anchor="ctr"/>
            <a:lstStyle/>
            <a:p>
              <a:endParaRPr lang="zh-CN" altLang="en-US">
                <a:solidFill>
                  <a:srgbClr val="000000"/>
                </a:solidFill>
              </a:endParaRPr>
            </a:p>
          </p:txBody>
        </p:sp>
        <p:sp>
          <p:nvSpPr>
            <p:cNvPr id="5137" name="Oval 21"/>
            <p:cNvSpPr>
              <a:spLocks noChangeArrowheads="1"/>
            </p:cNvSpPr>
            <p:nvPr/>
          </p:nvSpPr>
          <p:spPr bwMode="auto">
            <a:xfrm>
              <a:off x="175" y="175"/>
              <a:ext cx="1265" cy="1265"/>
            </a:xfrm>
            <a:prstGeom prst="ellipse">
              <a:avLst/>
            </a:prstGeom>
            <a:gradFill rotWithShape="1">
              <a:gsLst>
                <a:gs pos="0">
                  <a:srgbClr val="6699FF"/>
                </a:gs>
                <a:gs pos="50000">
                  <a:srgbClr val="FFFFFF"/>
                </a:gs>
                <a:gs pos="100000">
                  <a:srgbClr val="6699FF"/>
                </a:gs>
              </a:gsLst>
              <a:lin ang="18900000" scaled="1"/>
            </a:gradFill>
            <a:ln w="9525">
              <a:noFill/>
              <a:round/>
              <a:headEnd/>
              <a:tailEnd/>
            </a:ln>
          </p:spPr>
          <p:txBody>
            <a:bodyPr wrap="none" anchor="ctr">
              <a:spAutoFit/>
            </a:bodyPr>
            <a:lstStyle/>
            <a:p>
              <a:endParaRPr lang="zh-CN" altLang="en-US">
                <a:solidFill>
                  <a:srgbClr val="000000"/>
                </a:solidFill>
              </a:endParaRPr>
            </a:p>
          </p:txBody>
        </p:sp>
        <p:sp>
          <p:nvSpPr>
            <p:cNvPr id="5138" name="Oval 22"/>
            <p:cNvSpPr>
              <a:spLocks noChangeArrowheads="1"/>
            </p:cNvSpPr>
            <p:nvPr/>
          </p:nvSpPr>
          <p:spPr bwMode="auto">
            <a:xfrm>
              <a:off x="175" y="175"/>
              <a:ext cx="1265" cy="1265"/>
            </a:xfrm>
            <a:prstGeom prst="ellipse">
              <a:avLst/>
            </a:prstGeom>
            <a:gradFill rotWithShape="1">
              <a:gsLst>
                <a:gs pos="0">
                  <a:srgbClr val="000000"/>
                </a:gs>
                <a:gs pos="100000">
                  <a:srgbClr val="48BE67"/>
                </a:gs>
              </a:gsLst>
              <a:lin ang="18900000" scaled="1"/>
            </a:gradFill>
            <a:ln w="9525">
              <a:noFill/>
              <a:round/>
              <a:headEnd/>
              <a:tailEnd/>
            </a:ln>
          </p:spPr>
          <p:txBody>
            <a:bodyPr wrap="none" anchor="ctr">
              <a:spAutoFit/>
            </a:bodyPr>
            <a:lstStyle/>
            <a:p>
              <a:endParaRPr lang="zh-CN" altLang="en-US">
                <a:solidFill>
                  <a:srgbClr val="000000"/>
                </a:solidFill>
              </a:endParaRPr>
            </a:p>
          </p:txBody>
        </p:sp>
        <p:sp>
          <p:nvSpPr>
            <p:cNvPr id="5139" name="Oval 23"/>
            <p:cNvSpPr>
              <a:spLocks noChangeArrowheads="1"/>
            </p:cNvSpPr>
            <p:nvPr/>
          </p:nvSpPr>
          <p:spPr bwMode="auto">
            <a:xfrm>
              <a:off x="256" y="256"/>
              <a:ext cx="1097" cy="1104"/>
            </a:xfrm>
            <a:prstGeom prst="ellipse">
              <a:avLst/>
            </a:prstGeom>
            <a:gradFill rotWithShape="1">
              <a:gsLst>
                <a:gs pos="0">
                  <a:srgbClr val="6699FF"/>
                </a:gs>
                <a:gs pos="50000">
                  <a:srgbClr val="37538A"/>
                </a:gs>
                <a:gs pos="100000">
                  <a:srgbClr val="6699FF"/>
                </a:gs>
              </a:gsLst>
              <a:lin ang="2700000" scaled="1"/>
            </a:gradFill>
            <a:ln w="9525">
              <a:noFill/>
              <a:round/>
              <a:headEnd/>
              <a:tailEnd/>
            </a:ln>
          </p:spPr>
          <p:txBody>
            <a:bodyPr anchor="ctr">
              <a:spAutoFit/>
            </a:bodyPr>
            <a:lstStyle/>
            <a:p>
              <a:endParaRPr lang="zh-CN" altLang="en-US">
                <a:solidFill>
                  <a:srgbClr val="000000"/>
                </a:solidFill>
              </a:endParaRPr>
            </a:p>
          </p:txBody>
        </p:sp>
        <p:sp>
          <p:nvSpPr>
            <p:cNvPr id="5140" name="Oval 24"/>
            <p:cNvSpPr>
              <a:spLocks noChangeArrowheads="1"/>
            </p:cNvSpPr>
            <p:nvPr/>
          </p:nvSpPr>
          <p:spPr bwMode="auto">
            <a:xfrm>
              <a:off x="256" y="256"/>
              <a:ext cx="1097" cy="1104"/>
            </a:xfrm>
            <a:prstGeom prst="ellipse">
              <a:avLst/>
            </a:prstGeom>
            <a:gradFill rotWithShape="1">
              <a:gsLst>
                <a:gs pos="0">
                  <a:srgbClr val="48BE67"/>
                </a:gs>
                <a:gs pos="100000">
                  <a:srgbClr val="235C32"/>
                </a:gs>
              </a:gsLst>
              <a:lin ang="18900000" scaled="1"/>
            </a:gradFill>
            <a:ln w="9525">
              <a:noFill/>
              <a:round/>
              <a:headEnd/>
              <a:tailEnd/>
            </a:ln>
          </p:spPr>
          <p:txBody>
            <a:bodyPr anchor="ctr">
              <a:spAutoFit/>
            </a:bodyPr>
            <a:lstStyle/>
            <a:p>
              <a:endParaRPr lang="zh-CN" altLang="en-US">
                <a:solidFill>
                  <a:srgbClr val="000000"/>
                </a:solidFill>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Box 1"/>
          <p:cNvSpPr txBox="1">
            <a:spLocks noChangeArrowheads="1"/>
          </p:cNvSpPr>
          <p:nvPr/>
        </p:nvSpPr>
        <p:spPr bwMode="auto">
          <a:xfrm>
            <a:off x="0" y="36513"/>
            <a:ext cx="9144000" cy="584200"/>
          </a:xfrm>
          <a:prstGeom prst="rect">
            <a:avLst/>
          </a:prstGeom>
          <a:noFill/>
          <a:ln w="9525">
            <a:noFill/>
            <a:miter lim="800000"/>
            <a:headEnd/>
            <a:tailEnd/>
          </a:ln>
        </p:spPr>
        <p:txBody>
          <a:bodyPr>
            <a:spAutoFit/>
          </a:bodyPr>
          <a:lstStyle/>
          <a:p>
            <a:pPr algn="ctr"/>
            <a:r>
              <a:rPr lang="zh-CN" altLang="en-US" sz="3200" b="1">
                <a:solidFill>
                  <a:srgbClr val="E5E9F0"/>
                </a:solidFill>
                <a:latin typeface="黑体" pitchFamily="2" charset="-122"/>
                <a:ea typeface="黑体" pitchFamily="2" charset="-122"/>
              </a:rPr>
              <a:t>移动应用开发技术发展趋势分析</a:t>
            </a:r>
          </a:p>
        </p:txBody>
      </p:sp>
      <p:sp>
        <p:nvSpPr>
          <p:cNvPr id="20483" name="内容占位符 2"/>
          <p:cNvSpPr txBox="1">
            <a:spLocks noChangeArrowheads="1"/>
          </p:cNvSpPr>
          <p:nvPr/>
        </p:nvSpPr>
        <p:spPr bwMode="auto">
          <a:xfrm>
            <a:off x="755650" y="981075"/>
            <a:ext cx="7632700" cy="503238"/>
          </a:xfrm>
          <a:prstGeom prst="rect">
            <a:avLst/>
          </a:prstGeom>
          <a:noFill/>
          <a:ln w="9525">
            <a:noFill/>
            <a:miter lim="800000"/>
            <a:headEnd/>
            <a:tailEnd/>
          </a:ln>
        </p:spPr>
        <p:txBody>
          <a:bodyPr/>
          <a:lstStyle/>
          <a:p>
            <a:pPr eaLnBrk="0" hangingPunct="0">
              <a:lnSpc>
                <a:spcPct val="125000"/>
              </a:lnSpc>
              <a:spcBef>
                <a:spcPct val="20000"/>
              </a:spcBef>
              <a:buClr>
                <a:srgbClr val="6699FF"/>
              </a:buClr>
            </a:pPr>
            <a:r>
              <a:rPr lang="zh-CN" altLang="en-US" sz="2000" b="1">
                <a:latin typeface="微软雅黑" pitchFamily="34" charset="-122"/>
                <a:ea typeface="微软雅黑" pitchFamily="34" charset="-122"/>
              </a:rPr>
              <a:t>发展趋势：</a:t>
            </a:r>
          </a:p>
        </p:txBody>
      </p:sp>
      <p:sp>
        <p:nvSpPr>
          <p:cNvPr id="20484" name="内容占位符 2"/>
          <p:cNvSpPr txBox="1">
            <a:spLocks noChangeArrowheads="1"/>
          </p:cNvSpPr>
          <p:nvPr/>
        </p:nvSpPr>
        <p:spPr bwMode="auto">
          <a:xfrm>
            <a:off x="1233488" y="1557338"/>
            <a:ext cx="6434137" cy="503237"/>
          </a:xfrm>
          <a:prstGeom prst="rect">
            <a:avLst/>
          </a:prstGeom>
          <a:noFill/>
          <a:ln w="9525">
            <a:noFill/>
            <a:miter lim="800000"/>
            <a:headEnd/>
            <a:tailEnd/>
          </a:ln>
        </p:spPr>
        <p:txBody>
          <a:bodyPr/>
          <a:lstStyle/>
          <a:p>
            <a:pPr marL="457200" indent="-457200" eaLnBrk="0" hangingPunct="0">
              <a:lnSpc>
                <a:spcPct val="125000"/>
              </a:lnSpc>
              <a:spcBef>
                <a:spcPct val="20000"/>
              </a:spcBef>
              <a:buClr>
                <a:srgbClr val="6699FF"/>
              </a:buClr>
              <a:buFont typeface="Arial" charset="0"/>
              <a:buAutoNum type="arabicPlain" startAt="3"/>
            </a:pPr>
            <a:r>
              <a:rPr lang="zh-CN" altLang="en-US" sz="2000">
                <a:latin typeface="微软雅黑" pitchFamily="34" charset="-122"/>
                <a:ea typeface="微软雅黑" pitchFamily="34" charset="-122"/>
              </a:rPr>
              <a:t>原生应用将逐渐减少，</a:t>
            </a:r>
            <a:r>
              <a:rPr lang="en-US" altLang="zh-CN" sz="2000">
                <a:latin typeface="微软雅黑" pitchFamily="34" charset="-122"/>
                <a:ea typeface="微软雅黑" pitchFamily="34" charset="-122"/>
              </a:rPr>
              <a:t>HTML5</a:t>
            </a:r>
            <a:r>
              <a:rPr lang="zh-CN" altLang="en-US" sz="2000">
                <a:latin typeface="微软雅黑" pitchFamily="34" charset="-122"/>
                <a:ea typeface="微软雅黑" pitchFamily="34" charset="-122"/>
              </a:rPr>
              <a:t>技术将代表未来</a:t>
            </a:r>
          </a:p>
        </p:txBody>
      </p:sp>
      <p:sp>
        <p:nvSpPr>
          <p:cNvPr id="20485" name="内容占位符 2"/>
          <p:cNvSpPr txBox="1">
            <a:spLocks noChangeArrowheads="1"/>
          </p:cNvSpPr>
          <p:nvPr/>
        </p:nvSpPr>
        <p:spPr bwMode="auto">
          <a:xfrm>
            <a:off x="611188" y="2060575"/>
            <a:ext cx="7777162" cy="936625"/>
          </a:xfrm>
          <a:prstGeom prst="rect">
            <a:avLst/>
          </a:prstGeom>
          <a:noFill/>
          <a:ln w="9525">
            <a:noFill/>
            <a:miter lim="800000"/>
            <a:headEnd/>
            <a:tailEnd/>
          </a:ln>
        </p:spPr>
        <p:txBody>
          <a:bodyPr/>
          <a:lstStyle/>
          <a:p>
            <a:pPr marL="914400" lvl="1" indent="-457200" eaLnBrk="0" hangingPunct="0">
              <a:lnSpc>
                <a:spcPct val="125000"/>
              </a:lnSpc>
              <a:spcBef>
                <a:spcPct val="20000"/>
              </a:spcBef>
              <a:buClr>
                <a:srgbClr val="6699FF"/>
              </a:buClr>
            </a:pPr>
            <a:r>
              <a:rPr lang="en-US" altLang="zh-CN" sz="2000" dirty="0" smtClean="0">
                <a:latin typeface="微软雅黑" pitchFamily="34" charset="-122"/>
                <a:ea typeface="微软雅黑" pitchFamily="34" charset="-122"/>
              </a:rPr>
              <a:t>	</a:t>
            </a:r>
            <a:r>
              <a:rPr lang="zh-CN" altLang="en-US" sz="2000" dirty="0" smtClean="0">
                <a:latin typeface="微软雅黑" pitchFamily="34" charset="-122"/>
                <a:ea typeface="微软雅黑" pitchFamily="34" charset="-122"/>
              </a:rPr>
              <a:t>随着</a:t>
            </a:r>
            <a:r>
              <a:rPr lang="en-US" altLang="zh-CN" sz="2000" dirty="0" smtClean="0">
                <a:latin typeface="微软雅黑" pitchFamily="34" charset="-122"/>
                <a:ea typeface="微软雅黑" pitchFamily="34" charset="-122"/>
              </a:rPr>
              <a:t>HTML5</a:t>
            </a:r>
            <a:r>
              <a:rPr lang="zh-CN" altLang="en-US" sz="2000" dirty="0" smtClean="0">
                <a:latin typeface="微软雅黑" pitchFamily="34" charset="-122"/>
                <a:ea typeface="微软雅黑" pitchFamily="34" charset="-122"/>
              </a:rPr>
              <a:t>及其开发工具的成熟，移动网站和混合应用的普及将增长</a:t>
            </a:r>
            <a:r>
              <a:rPr lang="zh-CN" altLang="en-US" sz="2000" dirty="0" smtClean="0">
                <a:latin typeface="微软雅黑" pitchFamily="34" charset="-122"/>
                <a:ea typeface="微软雅黑" pitchFamily="34" charset="-122"/>
              </a:rPr>
              <a:t>。</a:t>
            </a:r>
            <a:r>
              <a:rPr lang="en-US" altLang="zh-CN" sz="2000" dirty="0" err="1" smtClean="0">
                <a:latin typeface="微软雅黑" pitchFamily="34" charset="-122"/>
                <a:ea typeface="微软雅黑" pitchFamily="34" charset="-122"/>
              </a:rPr>
              <a:t>WebApp</a:t>
            </a:r>
            <a:r>
              <a:rPr lang="zh-CN" altLang="en-US" sz="2000" dirty="0" smtClean="0">
                <a:latin typeface="微软雅黑" pitchFamily="34" charset="-122"/>
                <a:ea typeface="微软雅黑" pitchFamily="34" charset="-122"/>
              </a:rPr>
              <a:t>应用将会爆发</a:t>
            </a:r>
          </a:p>
        </p:txBody>
      </p:sp>
      <p:pic>
        <p:nvPicPr>
          <p:cNvPr id="20486" name="Picture 2"/>
          <p:cNvPicPr>
            <a:picLocks noChangeAspect="1" noChangeArrowheads="1"/>
          </p:cNvPicPr>
          <p:nvPr/>
        </p:nvPicPr>
        <p:blipFill>
          <a:blip r:embed="rId3" cstate="print"/>
          <a:srcRect/>
          <a:stretch>
            <a:fillRect/>
          </a:stretch>
        </p:blipFill>
        <p:spPr bwMode="auto">
          <a:xfrm>
            <a:off x="2339975" y="3717925"/>
            <a:ext cx="4105275" cy="37671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cstate="print"/>
          <a:srcRect/>
          <a:stretch>
            <a:fillRect/>
          </a:stretch>
        </p:blipFill>
        <p:spPr bwMode="auto">
          <a:xfrm>
            <a:off x="682625" y="1554163"/>
            <a:ext cx="7723188" cy="4468812"/>
          </a:xfrm>
          <a:prstGeom prst="rect">
            <a:avLst/>
          </a:prstGeom>
          <a:noFill/>
          <a:ln w="9525">
            <a:noFill/>
            <a:miter lim="800000"/>
            <a:headEnd/>
            <a:tailEnd/>
          </a:ln>
        </p:spPr>
      </p:pic>
      <p:sp>
        <p:nvSpPr>
          <p:cNvPr id="21507" name="内容占位符 2"/>
          <p:cNvSpPr txBox="1">
            <a:spLocks noChangeArrowheads="1"/>
          </p:cNvSpPr>
          <p:nvPr/>
        </p:nvSpPr>
        <p:spPr bwMode="auto">
          <a:xfrm>
            <a:off x="728663" y="981075"/>
            <a:ext cx="7632700" cy="503238"/>
          </a:xfrm>
          <a:prstGeom prst="rect">
            <a:avLst/>
          </a:prstGeom>
          <a:noFill/>
          <a:ln w="9525">
            <a:noFill/>
            <a:miter lim="800000"/>
            <a:headEnd/>
            <a:tailEnd/>
          </a:ln>
        </p:spPr>
        <p:txBody>
          <a:bodyPr/>
          <a:lstStyle/>
          <a:p>
            <a:pPr eaLnBrk="0" hangingPunct="0">
              <a:lnSpc>
                <a:spcPct val="125000"/>
              </a:lnSpc>
              <a:spcBef>
                <a:spcPct val="20000"/>
              </a:spcBef>
              <a:buClr>
                <a:srgbClr val="6699FF"/>
              </a:buClr>
            </a:pPr>
            <a:r>
              <a:rPr lang="zh-CN" altLang="en-US" sz="2000" b="1">
                <a:latin typeface="微软雅黑" pitchFamily="34" charset="-122"/>
                <a:ea typeface="微软雅黑" pitchFamily="34" charset="-122"/>
              </a:rPr>
              <a:t>移动</a:t>
            </a:r>
            <a:r>
              <a:rPr lang="en-US" altLang="zh-CN" sz="2000" b="1">
                <a:latin typeface="微软雅黑" pitchFamily="34" charset="-122"/>
                <a:ea typeface="微软雅黑" pitchFamily="34" charset="-122"/>
              </a:rPr>
              <a:t>WEB</a:t>
            </a:r>
            <a:r>
              <a:rPr lang="zh-CN" altLang="en-US" sz="2000" b="1">
                <a:latin typeface="微软雅黑" pitchFamily="34" charset="-122"/>
                <a:ea typeface="微软雅黑" pitchFamily="34" charset="-122"/>
              </a:rPr>
              <a:t>应用和原生应用对比：</a:t>
            </a:r>
          </a:p>
        </p:txBody>
      </p:sp>
      <p:sp>
        <p:nvSpPr>
          <p:cNvPr id="21508" name="TextBox 1"/>
          <p:cNvSpPr txBox="1">
            <a:spLocks noChangeArrowheads="1"/>
          </p:cNvSpPr>
          <p:nvPr/>
        </p:nvSpPr>
        <p:spPr bwMode="auto">
          <a:xfrm>
            <a:off x="0" y="0"/>
            <a:ext cx="9144000" cy="584200"/>
          </a:xfrm>
          <a:prstGeom prst="rect">
            <a:avLst/>
          </a:prstGeom>
          <a:noFill/>
          <a:ln w="9525">
            <a:noFill/>
            <a:miter lim="800000"/>
            <a:headEnd/>
            <a:tailEnd/>
          </a:ln>
        </p:spPr>
        <p:txBody>
          <a:bodyPr>
            <a:spAutoFit/>
          </a:bodyPr>
          <a:lstStyle/>
          <a:p>
            <a:pPr algn="ctr"/>
            <a:r>
              <a:rPr lang="zh-CN" altLang="en-US" sz="3200" b="1">
                <a:solidFill>
                  <a:srgbClr val="E5E9F0"/>
                </a:solidFill>
                <a:latin typeface="黑体" pitchFamily="2" charset="-122"/>
                <a:ea typeface="黑体" pitchFamily="2" charset="-122"/>
              </a:rPr>
              <a:t>移动应用开发技术发展趋势分析</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标题 1"/>
          <p:cNvPicPr>
            <a:picLocks noGrp="1" noChangeArrowheads="1"/>
          </p:cNvPicPr>
          <p:nvPr>
            <p:ph type="title" idx="4294967295"/>
          </p:nvPr>
        </p:nvPicPr>
        <p:blipFill>
          <a:blip r:embed="rId2" cstate="print"/>
          <a:srcRect/>
          <a:stretch>
            <a:fillRect/>
          </a:stretch>
        </p:blipFill>
        <p:spPr bwMode="auto">
          <a:xfrm>
            <a:off x="0" y="-87313"/>
            <a:ext cx="9144000" cy="1074738"/>
          </a:xfrm>
          <a:prstGeom prst="rect">
            <a:avLst/>
          </a:prstGeom>
          <a:noFill/>
          <a:ln>
            <a:miter lim="800000"/>
            <a:headEnd/>
            <a:tailEnd/>
          </a:ln>
        </p:spPr>
      </p:pic>
      <p:sp>
        <p:nvSpPr>
          <p:cNvPr id="5123" name="AutoShape 4"/>
          <p:cNvSpPr>
            <a:spLocks/>
          </p:cNvSpPr>
          <p:nvPr/>
        </p:nvSpPr>
        <p:spPr bwMode="auto">
          <a:xfrm rot="5400000">
            <a:off x="-2415382" y="1480344"/>
            <a:ext cx="4822825" cy="4757738"/>
          </a:xfrm>
          <a:custGeom>
            <a:avLst/>
            <a:gdLst>
              <a:gd name="T0" fmla="*/ 323 w 21600"/>
              <a:gd name="T1" fmla="*/ 10641 h 21600"/>
              <a:gd name="T2" fmla="*/ 10800 w 21600"/>
              <a:gd name="T3" fmla="*/ 322 h 21600"/>
              <a:gd name="T4" fmla="*/ 21276 w 21600"/>
              <a:gd name="T5" fmla="*/ 10641 h 21600"/>
              <a:gd name="T6" fmla="*/ 21598 w 21600"/>
              <a:gd name="T7" fmla="*/ 10636 h 21600"/>
              <a:gd name="T8" fmla="*/ 10799 w 21600"/>
              <a:gd name="T9" fmla="*/ 0 h 21600"/>
              <a:gd name="T10" fmla="*/ 1 w 21600"/>
              <a:gd name="T11" fmla="*/ 10636 h 21600"/>
              <a:gd name="T12" fmla="*/ 323 w 21600"/>
              <a:gd name="T13" fmla="*/ 10641 h 21600"/>
              <a:gd name="T14" fmla="*/ 0 60000 65536"/>
              <a:gd name="T15" fmla="*/ 0 60000 65536"/>
              <a:gd name="T16" fmla="*/ 0 60000 65536"/>
              <a:gd name="T17" fmla="*/ 0 60000 65536"/>
              <a:gd name="T18" fmla="*/ 0 60000 65536"/>
              <a:gd name="T19" fmla="*/ 0 60000 65536"/>
              <a:gd name="T20" fmla="*/ 0 60000 65536"/>
              <a:gd name="T21" fmla="*/ 401 w 21600"/>
              <a:gd name="T22" fmla="*/ 0 h 21600"/>
              <a:gd name="T23" fmla="*/ 21199 w 21600"/>
              <a:gd name="T24" fmla="*/ 13628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lnTo>
                  <a:pt x="323" y="10641"/>
                </a:lnTo>
                <a:close/>
              </a:path>
            </a:pathLst>
          </a:custGeom>
          <a:gradFill rotWithShape="1">
            <a:gsLst>
              <a:gs pos="0">
                <a:srgbClr val="C0C0C0"/>
              </a:gs>
              <a:gs pos="50000">
                <a:srgbClr val="E2E2E2"/>
              </a:gs>
              <a:gs pos="100000">
                <a:srgbClr val="C0C0C0"/>
              </a:gs>
            </a:gsLst>
            <a:lin ang="0" scaled="1"/>
          </a:gradFill>
          <a:ln w="9525">
            <a:noFill/>
            <a:round/>
            <a:headEnd/>
            <a:tailEnd/>
          </a:ln>
        </p:spPr>
        <p:txBody>
          <a:bodyPr wrap="none" anchor="ctr"/>
          <a:lstStyle/>
          <a:p>
            <a:endParaRPr lang="zh-CN" altLang="en-US"/>
          </a:p>
        </p:txBody>
      </p:sp>
      <p:sp>
        <p:nvSpPr>
          <p:cNvPr id="5124" name="AutoShape 5"/>
          <p:cNvSpPr>
            <a:spLocks/>
          </p:cNvSpPr>
          <p:nvPr/>
        </p:nvSpPr>
        <p:spPr bwMode="auto">
          <a:xfrm rot="5400000" flipH="1">
            <a:off x="-2008187" y="1916112"/>
            <a:ext cx="4030662" cy="3916363"/>
          </a:xfrm>
          <a:custGeom>
            <a:avLst/>
            <a:gdLst>
              <a:gd name="T0" fmla="*/ 10744 w 21600"/>
              <a:gd name="T1" fmla="*/ 10800 h 21600"/>
              <a:gd name="T2" fmla="*/ 10800 w 21600"/>
              <a:gd name="T3" fmla="*/ 10744 h 21600"/>
              <a:gd name="T4" fmla="*/ 10856 w 21600"/>
              <a:gd name="T5" fmla="*/ 10799 h 21600"/>
              <a:gd name="T6" fmla="*/ 21600 w 21600"/>
              <a:gd name="T7" fmla="*/ 10800 h 21600"/>
              <a:gd name="T8" fmla="*/ 10800 w 21600"/>
              <a:gd name="T9" fmla="*/ 0 h 21600"/>
              <a:gd name="T10" fmla="*/ 0 w 21600"/>
              <a:gd name="T11" fmla="*/ 10800 h 21600"/>
              <a:gd name="T12" fmla="*/ 10744 w 21600"/>
              <a:gd name="T13" fmla="*/ 10800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7713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lnTo>
                  <a:pt x="10744" y="10800"/>
                </a:lnTo>
                <a:close/>
              </a:path>
            </a:pathLst>
          </a:custGeom>
          <a:gradFill rotWithShape="1">
            <a:gsLst>
              <a:gs pos="0">
                <a:srgbClr val="6699FF">
                  <a:alpha val="56000"/>
                </a:srgbClr>
              </a:gs>
              <a:gs pos="100000">
                <a:srgbClr val="FFFFFF">
                  <a:alpha val="48000"/>
                </a:srgbClr>
              </a:gs>
            </a:gsLst>
            <a:lin ang="5400000" scaled="1"/>
          </a:gradFill>
          <a:ln w="9525">
            <a:noFill/>
            <a:round/>
            <a:headEnd/>
            <a:tailEnd/>
          </a:ln>
        </p:spPr>
        <p:txBody>
          <a:bodyPr wrap="none" anchor="ctr"/>
          <a:lstStyle/>
          <a:p>
            <a:endParaRPr lang="zh-CN" altLang="en-US"/>
          </a:p>
        </p:txBody>
      </p:sp>
      <p:sp>
        <p:nvSpPr>
          <p:cNvPr id="5125" name="AutoShape 6"/>
          <p:cNvSpPr>
            <a:spLocks noChangeArrowheads="1"/>
          </p:cNvSpPr>
          <p:nvPr/>
        </p:nvSpPr>
        <p:spPr bwMode="auto">
          <a:xfrm>
            <a:off x="1879600" y="5157788"/>
            <a:ext cx="4421188" cy="508000"/>
          </a:xfrm>
          <a:prstGeom prst="roundRect">
            <a:avLst>
              <a:gd name="adj" fmla="val 50000"/>
            </a:avLst>
          </a:prstGeom>
          <a:noFill/>
          <a:ln w="28575">
            <a:solidFill>
              <a:srgbClr val="C0C0C0"/>
            </a:solidFill>
            <a:round/>
            <a:headEnd/>
            <a:tailEnd/>
          </a:ln>
        </p:spPr>
        <p:txBody>
          <a:bodyPr wrap="none" anchor="ctr"/>
          <a:lstStyle/>
          <a:p>
            <a:pPr eaLnBrk="0" hangingPunct="0"/>
            <a:r>
              <a:rPr lang="zh-CN" altLang="en-US" sz="2800" b="1">
                <a:solidFill>
                  <a:srgbClr val="000000"/>
                </a:solidFill>
                <a:latin typeface="微软雅黑" pitchFamily="34" charset="-122"/>
                <a:ea typeface="微软雅黑" pitchFamily="34" charset="-122"/>
              </a:rPr>
              <a:t>移动办公项目分析</a:t>
            </a:r>
          </a:p>
        </p:txBody>
      </p:sp>
      <p:sp>
        <p:nvSpPr>
          <p:cNvPr id="5126" name="AutoShape 7"/>
          <p:cNvSpPr>
            <a:spLocks noChangeArrowheads="1"/>
          </p:cNvSpPr>
          <p:nvPr/>
        </p:nvSpPr>
        <p:spPr bwMode="auto">
          <a:xfrm>
            <a:off x="2312988" y="4365625"/>
            <a:ext cx="4995862" cy="508000"/>
          </a:xfrm>
          <a:prstGeom prst="roundRect">
            <a:avLst>
              <a:gd name="adj" fmla="val 50000"/>
            </a:avLst>
          </a:prstGeom>
          <a:noFill/>
          <a:ln w="28575">
            <a:solidFill>
              <a:srgbClr val="C0C0C0"/>
            </a:solidFill>
            <a:round/>
            <a:headEnd/>
            <a:tailEnd/>
          </a:ln>
        </p:spPr>
        <p:txBody>
          <a:bodyPr wrap="none" anchor="ctr"/>
          <a:lstStyle/>
          <a:p>
            <a:pPr eaLnBrk="0" hangingPunct="0"/>
            <a:r>
              <a:rPr lang="zh-CN" altLang="en-US" sz="2800" b="1" dirty="0">
                <a:solidFill>
                  <a:srgbClr val="FF0000"/>
                </a:solidFill>
                <a:latin typeface="微软雅黑" pitchFamily="34" charset="-122"/>
                <a:ea typeface="微软雅黑" pitchFamily="34" charset="-122"/>
              </a:rPr>
              <a:t>选择适合自己产品的开发技术</a:t>
            </a:r>
          </a:p>
        </p:txBody>
      </p:sp>
      <p:sp>
        <p:nvSpPr>
          <p:cNvPr id="5127" name="AutoShape 8"/>
          <p:cNvSpPr>
            <a:spLocks noChangeArrowheads="1"/>
          </p:cNvSpPr>
          <p:nvPr/>
        </p:nvSpPr>
        <p:spPr bwMode="auto">
          <a:xfrm>
            <a:off x="2455863" y="3573463"/>
            <a:ext cx="5429250" cy="508000"/>
          </a:xfrm>
          <a:prstGeom prst="roundRect">
            <a:avLst>
              <a:gd name="adj" fmla="val 50000"/>
            </a:avLst>
          </a:prstGeom>
          <a:noFill/>
          <a:ln w="28575">
            <a:solidFill>
              <a:srgbClr val="C0C0C0"/>
            </a:solidFill>
            <a:round/>
            <a:headEnd/>
            <a:tailEnd/>
          </a:ln>
        </p:spPr>
        <p:txBody>
          <a:bodyPr wrap="none" anchor="ctr"/>
          <a:lstStyle/>
          <a:p>
            <a:pPr eaLnBrk="0" hangingPunct="0"/>
            <a:r>
              <a:rPr lang="zh-CN" altLang="en-US" sz="2800" b="1">
                <a:solidFill>
                  <a:srgbClr val="000000"/>
                </a:solidFill>
                <a:latin typeface="微软雅黑" pitchFamily="34" charset="-122"/>
                <a:ea typeface="微软雅黑" pitchFamily="34" charset="-122"/>
              </a:rPr>
              <a:t>移动应用开发技术发展趋势分析</a:t>
            </a:r>
          </a:p>
        </p:txBody>
      </p:sp>
      <p:sp>
        <p:nvSpPr>
          <p:cNvPr id="5128" name="AutoShape 10"/>
          <p:cNvSpPr>
            <a:spLocks noChangeArrowheads="1"/>
          </p:cNvSpPr>
          <p:nvPr/>
        </p:nvSpPr>
        <p:spPr bwMode="auto">
          <a:xfrm>
            <a:off x="1881188" y="1984375"/>
            <a:ext cx="4419600" cy="508000"/>
          </a:xfrm>
          <a:prstGeom prst="roundRect">
            <a:avLst>
              <a:gd name="adj" fmla="val 50000"/>
            </a:avLst>
          </a:prstGeom>
          <a:noFill/>
          <a:ln w="28575">
            <a:solidFill>
              <a:srgbClr val="C0C0C0"/>
            </a:solidFill>
            <a:round/>
            <a:headEnd/>
            <a:tailEnd/>
          </a:ln>
        </p:spPr>
        <p:txBody>
          <a:bodyPr wrap="none" anchor="ctr"/>
          <a:lstStyle/>
          <a:p>
            <a:pPr eaLnBrk="0" hangingPunct="0"/>
            <a:r>
              <a:rPr lang="zh-CN" altLang="en-US" sz="2800" b="1">
                <a:solidFill>
                  <a:srgbClr val="000000"/>
                </a:solidFill>
                <a:latin typeface="微软雅黑" pitchFamily="34" charset="-122"/>
                <a:ea typeface="微软雅黑" pitchFamily="34" charset="-122"/>
              </a:rPr>
              <a:t>移动应用发展现状</a:t>
            </a:r>
          </a:p>
        </p:txBody>
      </p:sp>
      <p:grpSp>
        <p:nvGrpSpPr>
          <p:cNvPr id="2" name="Group 11"/>
          <p:cNvGrpSpPr>
            <a:grpSpLocks/>
          </p:cNvGrpSpPr>
          <p:nvPr/>
        </p:nvGrpSpPr>
        <p:grpSpPr bwMode="auto">
          <a:xfrm>
            <a:off x="1563688" y="2073275"/>
            <a:ext cx="381000" cy="381000"/>
            <a:chOff x="0" y="0"/>
            <a:chExt cx="1615" cy="1615"/>
          </a:xfrm>
        </p:grpSpPr>
        <p:sp>
          <p:nvSpPr>
            <p:cNvPr id="5159" name="Oval 12"/>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solidFill>
                  <a:srgbClr val="000000"/>
                </a:solidFill>
              </a:endParaRPr>
            </a:p>
          </p:txBody>
        </p:sp>
        <p:sp>
          <p:nvSpPr>
            <p:cNvPr id="5160" name="Oval 13"/>
            <p:cNvSpPr>
              <a:spLocks noChangeArrowheads="1"/>
            </p:cNvSpPr>
            <p:nvPr/>
          </p:nvSpPr>
          <p:spPr bwMode="auto">
            <a:xfrm>
              <a:off x="94" y="94"/>
              <a:ext cx="1427" cy="1427"/>
            </a:xfrm>
            <a:prstGeom prst="ellipse">
              <a:avLst/>
            </a:prstGeom>
            <a:gradFill rotWithShape="1">
              <a:gsLst>
                <a:gs pos="0">
                  <a:srgbClr val="FFFFFF"/>
                </a:gs>
                <a:gs pos="50000">
                  <a:srgbClr val="A2A2A2"/>
                </a:gs>
                <a:gs pos="100000">
                  <a:srgbClr val="FFFFFF"/>
                </a:gs>
              </a:gsLst>
              <a:lin ang="0" scaled="1"/>
            </a:gradFill>
            <a:ln w="9525">
              <a:noFill/>
              <a:round/>
              <a:headEnd/>
              <a:tailEnd/>
            </a:ln>
          </p:spPr>
          <p:txBody>
            <a:bodyPr wrap="none" anchor="ctr"/>
            <a:lstStyle/>
            <a:p>
              <a:endParaRPr lang="zh-CN" altLang="en-US">
                <a:solidFill>
                  <a:srgbClr val="000000"/>
                </a:solidFill>
              </a:endParaRPr>
            </a:p>
          </p:txBody>
        </p:sp>
        <p:sp>
          <p:nvSpPr>
            <p:cNvPr id="5161" name="Oval 14"/>
            <p:cNvSpPr>
              <a:spLocks noChangeArrowheads="1"/>
            </p:cNvSpPr>
            <p:nvPr/>
          </p:nvSpPr>
          <p:spPr bwMode="auto">
            <a:xfrm>
              <a:off x="175" y="175"/>
              <a:ext cx="1265" cy="1265"/>
            </a:xfrm>
            <a:prstGeom prst="ellipse">
              <a:avLst/>
            </a:prstGeom>
            <a:gradFill rotWithShape="1">
              <a:gsLst>
                <a:gs pos="0">
                  <a:srgbClr val="6699FF"/>
                </a:gs>
                <a:gs pos="50000">
                  <a:srgbClr val="FFFFFF"/>
                </a:gs>
                <a:gs pos="100000">
                  <a:srgbClr val="6699FF"/>
                </a:gs>
              </a:gsLst>
              <a:lin ang="18900000" scaled="1"/>
            </a:gradFill>
            <a:ln w="9525">
              <a:noFill/>
              <a:round/>
              <a:headEnd/>
              <a:tailEnd/>
            </a:ln>
          </p:spPr>
          <p:txBody>
            <a:bodyPr wrap="none" anchor="ctr">
              <a:spAutoFit/>
            </a:bodyPr>
            <a:lstStyle/>
            <a:p>
              <a:endParaRPr lang="zh-CN" altLang="en-US">
                <a:solidFill>
                  <a:srgbClr val="000000"/>
                </a:solidFill>
              </a:endParaRPr>
            </a:p>
          </p:txBody>
        </p:sp>
        <p:sp>
          <p:nvSpPr>
            <p:cNvPr id="5162" name="Oval 15"/>
            <p:cNvSpPr>
              <a:spLocks noChangeArrowheads="1"/>
            </p:cNvSpPr>
            <p:nvPr/>
          </p:nvSpPr>
          <p:spPr bwMode="auto">
            <a:xfrm>
              <a:off x="175" y="175"/>
              <a:ext cx="1265" cy="1265"/>
            </a:xfrm>
            <a:prstGeom prst="ellipse">
              <a:avLst/>
            </a:prstGeom>
            <a:gradFill rotWithShape="1">
              <a:gsLst>
                <a:gs pos="0">
                  <a:srgbClr val="000000"/>
                </a:gs>
                <a:gs pos="100000">
                  <a:srgbClr val="FFCC00"/>
                </a:gs>
              </a:gsLst>
              <a:lin ang="18900000" scaled="1"/>
            </a:gradFill>
            <a:ln w="9525">
              <a:noFill/>
              <a:round/>
              <a:headEnd/>
              <a:tailEnd/>
            </a:ln>
          </p:spPr>
          <p:txBody>
            <a:bodyPr wrap="none" anchor="ctr">
              <a:spAutoFit/>
            </a:bodyPr>
            <a:lstStyle/>
            <a:p>
              <a:endParaRPr lang="zh-CN" altLang="en-US">
                <a:solidFill>
                  <a:srgbClr val="000000"/>
                </a:solidFill>
              </a:endParaRPr>
            </a:p>
          </p:txBody>
        </p:sp>
        <p:sp>
          <p:nvSpPr>
            <p:cNvPr id="5163" name="Oval 16"/>
            <p:cNvSpPr>
              <a:spLocks noChangeArrowheads="1"/>
            </p:cNvSpPr>
            <p:nvPr/>
          </p:nvSpPr>
          <p:spPr bwMode="auto">
            <a:xfrm>
              <a:off x="256" y="256"/>
              <a:ext cx="1097" cy="1104"/>
            </a:xfrm>
            <a:prstGeom prst="ellipse">
              <a:avLst/>
            </a:prstGeom>
            <a:gradFill rotWithShape="1">
              <a:gsLst>
                <a:gs pos="0">
                  <a:srgbClr val="6699FF"/>
                </a:gs>
                <a:gs pos="50000">
                  <a:srgbClr val="37538A"/>
                </a:gs>
                <a:gs pos="100000">
                  <a:srgbClr val="6699FF"/>
                </a:gs>
              </a:gsLst>
              <a:lin ang="2700000" scaled="1"/>
            </a:gradFill>
            <a:ln w="9525">
              <a:noFill/>
              <a:round/>
              <a:headEnd/>
              <a:tailEnd/>
            </a:ln>
          </p:spPr>
          <p:txBody>
            <a:bodyPr anchor="ctr">
              <a:spAutoFit/>
            </a:bodyPr>
            <a:lstStyle/>
            <a:p>
              <a:endParaRPr lang="zh-CN" altLang="en-US">
                <a:solidFill>
                  <a:srgbClr val="000000"/>
                </a:solidFill>
              </a:endParaRPr>
            </a:p>
          </p:txBody>
        </p:sp>
        <p:sp>
          <p:nvSpPr>
            <p:cNvPr id="5164" name="Oval 17"/>
            <p:cNvSpPr>
              <a:spLocks noChangeArrowheads="1"/>
            </p:cNvSpPr>
            <p:nvPr/>
          </p:nvSpPr>
          <p:spPr bwMode="auto">
            <a:xfrm>
              <a:off x="256" y="256"/>
              <a:ext cx="1097" cy="1104"/>
            </a:xfrm>
            <a:prstGeom prst="ellipse">
              <a:avLst/>
            </a:prstGeom>
            <a:gradFill rotWithShape="1">
              <a:gsLst>
                <a:gs pos="0">
                  <a:srgbClr val="FFCC00"/>
                </a:gs>
                <a:gs pos="100000">
                  <a:srgbClr val="7C6300"/>
                </a:gs>
              </a:gsLst>
              <a:lin ang="18900000" scaled="1"/>
            </a:gradFill>
            <a:ln w="9525">
              <a:noFill/>
              <a:round/>
              <a:headEnd/>
              <a:tailEnd/>
            </a:ln>
          </p:spPr>
          <p:txBody>
            <a:bodyPr anchor="ctr">
              <a:spAutoFit/>
            </a:bodyPr>
            <a:lstStyle/>
            <a:p>
              <a:endParaRPr lang="zh-CN" altLang="en-US">
                <a:solidFill>
                  <a:srgbClr val="000000"/>
                </a:solidFill>
              </a:endParaRPr>
            </a:p>
          </p:txBody>
        </p:sp>
      </p:grpSp>
      <p:grpSp>
        <p:nvGrpSpPr>
          <p:cNvPr id="3" name="Group 25"/>
          <p:cNvGrpSpPr>
            <a:grpSpLocks/>
          </p:cNvGrpSpPr>
          <p:nvPr/>
        </p:nvGrpSpPr>
        <p:grpSpPr bwMode="auto">
          <a:xfrm>
            <a:off x="2151063" y="3649663"/>
            <a:ext cx="381000" cy="381000"/>
            <a:chOff x="0" y="0"/>
            <a:chExt cx="1615" cy="1615"/>
          </a:xfrm>
        </p:grpSpPr>
        <p:sp>
          <p:nvSpPr>
            <p:cNvPr id="5153" name="Oval 26"/>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solidFill>
                  <a:srgbClr val="000000"/>
                </a:solidFill>
              </a:endParaRPr>
            </a:p>
          </p:txBody>
        </p:sp>
        <p:sp>
          <p:nvSpPr>
            <p:cNvPr id="5154" name="Oval 27"/>
            <p:cNvSpPr>
              <a:spLocks noChangeArrowheads="1"/>
            </p:cNvSpPr>
            <p:nvPr/>
          </p:nvSpPr>
          <p:spPr bwMode="auto">
            <a:xfrm>
              <a:off x="94" y="94"/>
              <a:ext cx="1427" cy="1427"/>
            </a:xfrm>
            <a:prstGeom prst="ellipse">
              <a:avLst/>
            </a:prstGeom>
            <a:gradFill rotWithShape="1">
              <a:gsLst>
                <a:gs pos="0">
                  <a:srgbClr val="FFFFFF"/>
                </a:gs>
                <a:gs pos="50000">
                  <a:srgbClr val="A2A2A2"/>
                </a:gs>
                <a:gs pos="100000">
                  <a:srgbClr val="FFFFFF"/>
                </a:gs>
              </a:gsLst>
              <a:lin ang="0" scaled="1"/>
            </a:gradFill>
            <a:ln w="9525">
              <a:noFill/>
              <a:round/>
              <a:headEnd/>
              <a:tailEnd/>
            </a:ln>
          </p:spPr>
          <p:txBody>
            <a:bodyPr wrap="none" anchor="ctr"/>
            <a:lstStyle/>
            <a:p>
              <a:endParaRPr lang="zh-CN" altLang="en-US">
                <a:solidFill>
                  <a:srgbClr val="000000"/>
                </a:solidFill>
              </a:endParaRPr>
            </a:p>
          </p:txBody>
        </p:sp>
        <p:sp>
          <p:nvSpPr>
            <p:cNvPr id="5155" name="Oval 28"/>
            <p:cNvSpPr>
              <a:spLocks noChangeArrowheads="1"/>
            </p:cNvSpPr>
            <p:nvPr/>
          </p:nvSpPr>
          <p:spPr bwMode="auto">
            <a:xfrm>
              <a:off x="175" y="175"/>
              <a:ext cx="1265" cy="1265"/>
            </a:xfrm>
            <a:prstGeom prst="ellipse">
              <a:avLst/>
            </a:prstGeom>
            <a:gradFill rotWithShape="1">
              <a:gsLst>
                <a:gs pos="0">
                  <a:srgbClr val="6699FF"/>
                </a:gs>
                <a:gs pos="50000">
                  <a:srgbClr val="FFFFFF"/>
                </a:gs>
                <a:gs pos="100000">
                  <a:srgbClr val="6699FF"/>
                </a:gs>
              </a:gsLst>
              <a:lin ang="18900000" scaled="1"/>
            </a:gradFill>
            <a:ln w="9525">
              <a:noFill/>
              <a:round/>
              <a:headEnd/>
              <a:tailEnd/>
            </a:ln>
          </p:spPr>
          <p:txBody>
            <a:bodyPr wrap="none" anchor="ctr">
              <a:spAutoFit/>
            </a:bodyPr>
            <a:lstStyle/>
            <a:p>
              <a:endParaRPr lang="zh-CN" altLang="en-US">
                <a:solidFill>
                  <a:srgbClr val="000000"/>
                </a:solidFill>
              </a:endParaRPr>
            </a:p>
          </p:txBody>
        </p:sp>
        <p:sp>
          <p:nvSpPr>
            <p:cNvPr id="5156" name="Oval 29"/>
            <p:cNvSpPr>
              <a:spLocks noChangeArrowheads="1"/>
            </p:cNvSpPr>
            <p:nvPr/>
          </p:nvSpPr>
          <p:spPr bwMode="auto">
            <a:xfrm>
              <a:off x="175" y="175"/>
              <a:ext cx="1265" cy="1265"/>
            </a:xfrm>
            <a:prstGeom prst="ellipse">
              <a:avLst/>
            </a:prstGeom>
            <a:gradFill rotWithShape="1">
              <a:gsLst>
                <a:gs pos="0">
                  <a:srgbClr val="21B3E1"/>
                </a:gs>
                <a:gs pos="100000">
                  <a:srgbClr val="0F5368"/>
                </a:gs>
              </a:gsLst>
              <a:lin ang="5400000" scaled="1"/>
            </a:gradFill>
            <a:ln w="9525">
              <a:noFill/>
              <a:round/>
              <a:headEnd/>
              <a:tailEnd/>
            </a:ln>
          </p:spPr>
          <p:txBody>
            <a:bodyPr wrap="none" anchor="ctr">
              <a:spAutoFit/>
            </a:bodyPr>
            <a:lstStyle/>
            <a:p>
              <a:endParaRPr lang="zh-CN" altLang="en-US">
                <a:solidFill>
                  <a:srgbClr val="000000"/>
                </a:solidFill>
              </a:endParaRPr>
            </a:p>
          </p:txBody>
        </p:sp>
        <p:sp>
          <p:nvSpPr>
            <p:cNvPr id="5157" name="Oval 30"/>
            <p:cNvSpPr>
              <a:spLocks noChangeArrowheads="1"/>
            </p:cNvSpPr>
            <p:nvPr/>
          </p:nvSpPr>
          <p:spPr bwMode="auto">
            <a:xfrm>
              <a:off x="256" y="256"/>
              <a:ext cx="1097" cy="1104"/>
            </a:xfrm>
            <a:prstGeom prst="ellipse">
              <a:avLst/>
            </a:prstGeom>
            <a:gradFill rotWithShape="1">
              <a:gsLst>
                <a:gs pos="0">
                  <a:srgbClr val="6699FF"/>
                </a:gs>
                <a:gs pos="50000">
                  <a:srgbClr val="37538A"/>
                </a:gs>
                <a:gs pos="100000">
                  <a:srgbClr val="6699FF"/>
                </a:gs>
              </a:gsLst>
              <a:lin ang="2700000" scaled="1"/>
            </a:gradFill>
            <a:ln w="9525">
              <a:noFill/>
              <a:round/>
              <a:headEnd/>
              <a:tailEnd/>
            </a:ln>
          </p:spPr>
          <p:txBody>
            <a:bodyPr anchor="ctr">
              <a:spAutoFit/>
            </a:bodyPr>
            <a:lstStyle/>
            <a:p>
              <a:endParaRPr lang="zh-CN" altLang="en-US">
                <a:solidFill>
                  <a:srgbClr val="000000"/>
                </a:solidFill>
              </a:endParaRPr>
            </a:p>
          </p:txBody>
        </p:sp>
        <p:sp>
          <p:nvSpPr>
            <p:cNvPr id="5158" name="Oval 31"/>
            <p:cNvSpPr>
              <a:spLocks noChangeArrowheads="1"/>
            </p:cNvSpPr>
            <p:nvPr/>
          </p:nvSpPr>
          <p:spPr bwMode="auto">
            <a:xfrm>
              <a:off x="256" y="256"/>
              <a:ext cx="1097" cy="1104"/>
            </a:xfrm>
            <a:prstGeom prst="ellipse">
              <a:avLst/>
            </a:prstGeom>
            <a:gradFill rotWithShape="1">
              <a:gsLst>
                <a:gs pos="0">
                  <a:srgbClr val="21B3E1"/>
                </a:gs>
                <a:gs pos="100000">
                  <a:srgbClr val="10576D"/>
                </a:gs>
              </a:gsLst>
              <a:lin ang="18900000" scaled="1"/>
            </a:gradFill>
            <a:ln w="9525">
              <a:noFill/>
              <a:round/>
              <a:headEnd/>
              <a:tailEnd/>
            </a:ln>
          </p:spPr>
          <p:txBody>
            <a:bodyPr anchor="ctr">
              <a:spAutoFit/>
            </a:bodyPr>
            <a:lstStyle/>
            <a:p>
              <a:endParaRPr lang="zh-CN" altLang="en-US">
                <a:solidFill>
                  <a:srgbClr val="000000"/>
                </a:solidFill>
              </a:endParaRPr>
            </a:p>
          </p:txBody>
        </p:sp>
      </p:grpSp>
      <p:grpSp>
        <p:nvGrpSpPr>
          <p:cNvPr id="4" name="Group 32"/>
          <p:cNvGrpSpPr>
            <a:grpSpLocks/>
          </p:cNvGrpSpPr>
          <p:nvPr/>
        </p:nvGrpSpPr>
        <p:grpSpPr bwMode="auto">
          <a:xfrm>
            <a:off x="1976438" y="4403725"/>
            <a:ext cx="381000" cy="381000"/>
            <a:chOff x="0" y="0"/>
            <a:chExt cx="1615" cy="1615"/>
          </a:xfrm>
        </p:grpSpPr>
        <p:sp>
          <p:nvSpPr>
            <p:cNvPr id="5147" name="Oval 33"/>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solidFill>
                  <a:srgbClr val="000000"/>
                </a:solidFill>
              </a:endParaRPr>
            </a:p>
          </p:txBody>
        </p:sp>
        <p:sp>
          <p:nvSpPr>
            <p:cNvPr id="5148" name="Oval 34"/>
            <p:cNvSpPr>
              <a:spLocks noChangeArrowheads="1"/>
            </p:cNvSpPr>
            <p:nvPr/>
          </p:nvSpPr>
          <p:spPr bwMode="auto">
            <a:xfrm>
              <a:off x="94" y="94"/>
              <a:ext cx="1427" cy="1427"/>
            </a:xfrm>
            <a:prstGeom prst="ellipse">
              <a:avLst/>
            </a:prstGeom>
            <a:gradFill rotWithShape="1">
              <a:gsLst>
                <a:gs pos="0">
                  <a:srgbClr val="FFFFFF"/>
                </a:gs>
                <a:gs pos="50000">
                  <a:srgbClr val="A2A2A2"/>
                </a:gs>
                <a:gs pos="100000">
                  <a:srgbClr val="FFFFFF"/>
                </a:gs>
              </a:gsLst>
              <a:lin ang="0" scaled="1"/>
            </a:gradFill>
            <a:ln w="9525">
              <a:noFill/>
              <a:round/>
              <a:headEnd/>
              <a:tailEnd/>
            </a:ln>
          </p:spPr>
          <p:txBody>
            <a:bodyPr wrap="none" anchor="ctr"/>
            <a:lstStyle/>
            <a:p>
              <a:endParaRPr lang="zh-CN" altLang="en-US">
                <a:solidFill>
                  <a:srgbClr val="000000"/>
                </a:solidFill>
              </a:endParaRPr>
            </a:p>
          </p:txBody>
        </p:sp>
        <p:sp>
          <p:nvSpPr>
            <p:cNvPr id="5149" name="Oval 35"/>
            <p:cNvSpPr>
              <a:spLocks noChangeArrowheads="1"/>
            </p:cNvSpPr>
            <p:nvPr/>
          </p:nvSpPr>
          <p:spPr bwMode="auto">
            <a:xfrm>
              <a:off x="175" y="175"/>
              <a:ext cx="1265" cy="1265"/>
            </a:xfrm>
            <a:prstGeom prst="ellipse">
              <a:avLst/>
            </a:prstGeom>
            <a:gradFill rotWithShape="1">
              <a:gsLst>
                <a:gs pos="0">
                  <a:srgbClr val="6699FF"/>
                </a:gs>
                <a:gs pos="50000">
                  <a:srgbClr val="FFFFFF"/>
                </a:gs>
                <a:gs pos="100000">
                  <a:srgbClr val="6699FF"/>
                </a:gs>
              </a:gsLst>
              <a:lin ang="18900000" scaled="1"/>
            </a:gradFill>
            <a:ln w="9525">
              <a:noFill/>
              <a:round/>
              <a:headEnd/>
              <a:tailEnd/>
            </a:ln>
          </p:spPr>
          <p:txBody>
            <a:bodyPr wrap="none" anchor="ctr">
              <a:spAutoFit/>
            </a:bodyPr>
            <a:lstStyle/>
            <a:p>
              <a:endParaRPr lang="zh-CN" altLang="en-US">
                <a:solidFill>
                  <a:srgbClr val="000000"/>
                </a:solidFill>
              </a:endParaRPr>
            </a:p>
          </p:txBody>
        </p:sp>
        <p:sp>
          <p:nvSpPr>
            <p:cNvPr id="5150" name="Oval 36"/>
            <p:cNvSpPr>
              <a:spLocks noChangeArrowheads="1"/>
            </p:cNvSpPr>
            <p:nvPr/>
          </p:nvSpPr>
          <p:spPr bwMode="auto">
            <a:xfrm>
              <a:off x="175" y="175"/>
              <a:ext cx="1265" cy="1265"/>
            </a:xfrm>
            <a:prstGeom prst="ellipse">
              <a:avLst/>
            </a:prstGeom>
            <a:gradFill rotWithShape="1">
              <a:gsLst>
                <a:gs pos="0">
                  <a:srgbClr val="000000"/>
                </a:gs>
                <a:gs pos="100000">
                  <a:srgbClr val="8D67E1"/>
                </a:gs>
              </a:gsLst>
              <a:lin ang="18900000" scaled="1"/>
            </a:gradFill>
            <a:ln w="9525">
              <a:noFill/>
              <a:round/>
              <a:headEnd/>
              <a:tailEnd/>
            </a:ln>
          </p:spPr>
          <p:txBody>
            <a:bodyPr wrap="none" anchor="ctr">
              <a:spAutoFit/>
            </a:bodyPr>
            <a:lstStyle/>
            <a:p>
              <a:endParaRPr lang="zh-CN" altLang="en-US">
                <a:solidFill>
                  <a:srgbClr val="000000"/>
                </a:solidFill>
              </a:endParaRPr>
            </a:p>
          </p:txBody>
        </p:sp>
        <p:sp>
          <p:nvSpPr>
            <p:cNvPr id="5151" name="Oval 37"/>
            <p:cNvSpPr>
              <a:spLocks noChangeArrowheads="1"/>
            </p:cNvSpPr>
            <p:nvPr/>
          </p:nvSpPr>
          <p:spPr bwMode="auto">
            <a:xfrm>
              <a:off x="256" y="256"/>
              <a:ext cx="1097" cy="1104"/>
            </a:xfrm>
            <a:prstGeom prst="ellipse">
              <a:avLst/>
            </a:prstGeom>
            <a:gradFill rotWithShape="1">
              <a:gsLst>
                <a:gs pos="0">
                  <a:srgbClr val="6699FF"/>
                </a:gs>
                <a:gs pos="50000">
                  <a:srgbClr val="37538A"/>
                </a:gs>
                <a:gs pos="100000">
                  <a:srgbClr val="6699FF"/>
                </a:gs>
              </a:gsLst>
              <a:lin ang="2700000" scaled="1"/>
            </a:gradFill>
            <a:ln w="9525">
              <a:noFill/>
              <a:round/>
              <a:headEnd/>
              <a:tailEnd/>
            </a:ln>
          </p:spPr>
          <p:txBody>
            <a:bodyPr anchor="ctr">
              <a:spAutoFit/>
            </a:bodyPr>
            <a:lstStyle/>
            <a:p>
              <a:endParaRPr lang="zh-CN" altLang="en-US">
                <a:solidFill>
                  <a:srgbClr val="000000"/>
                </a:solidFill>
              </a:endParaRPr>
            </a:p>
          </p:txBody>
        </p:sp>
        <p:sp>
          <p:nvSpPr>
            <p:cNvPr id="5152" name="Oval 38"/>
            <p:cNvSpPr>
              <a:spLocks noChangeArrowheads="1"/>
            </p:cNvSpPr>
            <p:nvPr/>
          </p:nvSpPr>
          <p:spPr bwMode="auto">
            <a:xfrm>
              <a:off x="256" y="256"/>
              <a:ext cx="1097" cy="1104"/>
            </a:xfrm>
            <a:prstGeom prst="ellipse">
              <a:avLst/>
            </a:prstGeom>
            <a:gradFill rotWithShape="1">
              <a:gsLst>
                <a:gs pos="0">
                  <a:srgbClr val="8D67E1"/>
                </a:gs>
                <a:gs pos="100000">
                  <a:srgbClr val="45326D"/>
                </a:gs>
              </a:gsLst>
              <a:lin ang="18900000" scaled="1"/>
            </a:gradFill>
            <a:ln w="9525">
              <a:noFill/>
              <a:round/>
              <a:headEnd/>
              <a:tailEnd/>
            </a:ln>
          </p:spPr>
          <p:txBody>
            <a:bodyPr anchor="ctr">
              <a:spAutoFit/>
            </a:bodyPr>
            <a:lstStyle/>
            <a:p>
              <a:endParaRPr lang="zh-CN" altLang="en-US">
                <a:solidFill>
                  <a:srgbClr val="000000"/>
                </a:solidFill>
              </a:endParaRPr>
            </a:p>
          </p:txBody>
        </p:sp>
      </p:grpSp>
      <p:grpSp>
        <p:nvGrpSpPr>
          <p:cNvPr id="5" name="Group 39"/>
          <p:cNvGrpSpPr>
            <a:grpSpLocks/>
          </p:cNvGrpSpPr>
          <p:nvPr/>
        </p:nvGrpSpPr>
        <p:grpSpPr bwMode="auto">
          <a:xfrm>
            <a:off x="1550988" y="5207000"/>
            <a:ext cx="355600" cy="381000"/>
            <a:chOff x="0" y="0"/>
            <a:chExt cx="1615" cy="1615"/>
          </a:xfrm>
        </p:grpSpPr>
        <p:sp>
          <p:nvSpPr>
            <p:cNvPr id="5141" name="Oval 40"/>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solidFill>
                  <a:srgbClr val="000000"/>
                </a:solidFill>
              </a:endParaRPr>
            </a:p>
          </p:txBody>
        </p:sp>
        <p:sp>
          <p:nvSpPr>
            <p:cNvPr id="5142" name="Oval 41"/>
            <p:cNvSpPr>
              <a:spLocks noChangeArrowheads="1"/>
            </p:cNvSpPr>
            <p:nvPr/>
          </p:nvSpPr>
          <p:spPr bwMode="auto">
            <a:xfrm>
              <a:off x="94" y="94"/>
              <a:ext cx="1428" cy="1427"/>
            </a:xfrm>
            <a:prstGeom prst="ellipse">
              <a:avLst/>
            </a:prstGeom>
            <a:gradFill rotWithShape="1">
              <a:gsLst>
                <a:gs pos="0">
                  <a:srgbClr val="FFFFFF"/>
                </a:gs>
                <a:gs pos="50000">
                  <a:srgbClr val="A2A2A2"/>
                </a:gs>
                <a:gs pos="100000">
                  <a:srgbClr val="FFFFFF"/>
                </a:gs>
              </a:gsLst>
              <a:lin ang="0" scaled="1"/>
            </a:gradFill>
            <a:ln w="9525">
              <a:noFill/>
              <a:round/>
              <a:headEnd/>
              <a:tailEnd/>
            </a:ln>
          </p:spPr>
          <p:txBody>
            <a:bodyPr wrap="none" anchor="ctr"/>
            <a:lstStyle/>
            <a:p>
              <a:endParaRPr lang="zh-CN" altLang="en-US">
                <a:solidFill>
                  <a:srgbClr val="000000"/>
                </a:solidFill>
              </a:endParaRPr>
            </a:p>
          </p:txBody>
        </p:sp>
        <p:sp>
          <p:nvSpPr>
            <p:cNvPr id="5143" name="Oval 42"/>
            <p:cNvSpPr>
              <a:spLocks noChangeArrowheads="1"/>
            </p:cNvSpPr>
            <p:nvPr/>
          </p:nvSpPr>
          <p:spPr bwMode="auto">
            <a:xfrm>
              <a:off x="173" y="175"/>
              <a:ext cx="1262" cy="1265"/>
            </a:xfrm>
            <a:prstGeom prst="ellipse">
              <a:avLst/>
            </a:prstGeom>
            <a:gradFill rotWithShape="1">
              <a:gsLst>
                <a:gs pos="0">
                  <a:srgbClr val="6699FF"/>
                </a:gs>
                <a:gs pos="50000">
                  <a:srgbClr val="FFFFFF"/>
                </a:gs>
                <a:gs pos="100000">
                  <a:srgbClr val="6699FF"/>
                </a:gs>
              </a:gsLst>
              <a:lin ang="18900000" scaled="1"/>
            </a:gradFill>
            <a:ln w="9525">
              <a:noFill/>
              <a:round/>
              <a:headEnd/>
              <a:tailEnd/>
            </a:ln>
          </p:spPr>
          <p:txBody>
            <a:bodyPr wrap="none" anchor="ctr">
              <a:spAutoFit/>
            </a:bodyPr>
            <a:lstStyle/>
            <a:p>
              <a:endParaRPr lang="zh-CN" altLang="en-US">
                <a:solidFill>
                  <a:srgbClr val="000000"/>
                </a:solidFill>
              </a:endParaRPr>
            </a:p>
          </p:txBody>
        </p:sp>
        <p:sp>
          <p:nvSpPr>
            <p:cNvPr id="5144" name="Oval 43"/>
            <p:cNvSpPr>
              <a:spLocks noChangeArrowheads="1"/>
            </p:cNvSpPr>
            <p:nvPr/>
          </p:nvSpPr>
          <p:spPr bwMode="auto">
            <a:xfrm>
              <a:off x="173" y="175"/>
              <a:ext cx="1262" cy="1265"/>
            </a:xfrm>
            <a:prstGeom prst="ellipse">
              <a:avLst/>
            </a:prstGeom>
            <a:gradFill rotWithShape="1">
              <a:gsLst>
                <a:gs pos="0">
                  <a:srgbClr val="000000"/>
                </a:gs>
                <a:gs pos="100000">
                  <a:srgbClr val="E35E23"/>
                </a:gs>
              </a:gsLst>
              <a:lin ang="18900000" scaled="1"/>
            </a:gradFill>
            <a:ln w="9525">
              <a:noFill/>
              <a:round/>
              <a:headEnd/>
              <a:tailEnd/>
            </a:ln>
          </p:spPr>
          <p:txBody>
            <a:bodyPr wrap="none" anchor="ctr">
              <a:spAutoFit/>
            </a:bodyPr>
            <a:lstStyle/>
            <a:p>
              <a:endParaRPr lang="zh-CN" altLang="en-US">
                <a:solidFill>
                  <a:srgbClr val="000000"/>
                </a:solidFill>
              </a:endParaRPr>
            </a:p>
          </p:txBody>
        </p:sp>
        <p:sp>
          <p:nvSpPr>
            <p:cNvPr id="5145" name="Oval 44"/>
            <p:cNvSpPr>
              <a:spLocks noChangeArrowheads="1"/>
            </p:cNvSpPr>
            <p:nvPr/>
          </p:nvSpPr>
          <p:spPr bwMode="auto">
            <a:xfrm>
              <a:off x="260" y="256"/>
              <a:ext cx="1096" cy="1104"/>
            </a:xfrm>
            <a:prstGeom prst="ellipse">
              <a:avLst/>
            </a:prstGeom>
            <a:gradFill rotWithShape="1">
              <a:gsLst>
                <a:gs pos="0">
                  <a:srgbClr val="6699FF"/>
                </a:gs>
                <a:gs pos="50000">
                  <a:srgbClr val="37538A"/>
                </a:gs>
                <a:gs pos="100000">
                  <a:srgbClr val="6699FF"/>
                </a:gs>
              </a:gsLst>
              <a:lin ang="2700000" scaled="1"/>
            </a:gradFill>
            <a:ln w="9525">
              <a:noFill/>
              <a:round/>
              <a:headEnd/>
              <a:tailEnd/>
            </a:ln>
          </p:spPr>
          <p:txBody>
            <a:bodyPr anchor="ctr">
              <a:spAutoFit/>
            </a:bodyPr>
            <a:lstStyle/>
            <a:p>
              <a:endParaRPr lang="zh-CN" altLang="en-US">
                <a:solidFill>
                  <a:srgbClr val="000000"/>
                </a:solidFill>
              </a:endParaRPr>
            </a:p>
          </p:txBody>
        </p:sp>
        <p:sp>
          <p:nvSpPr>
            <p:cNvPr id="5146" name="Oval 45"/>
            <p:cNvSpPr>
              <a:spLocks noChangeArrowheads="1"/>
            </p:cNvSpPr>
            <p:nvPr/>
          </p:nvSpPr>
          <p:spPr bwMode="auto">
            <a:xfrm>
              <a:off x="260" y="256"/>
              <a:ext cx="1096" cy="1104"/>
            </a:xfrm>
            <a:prstGeom prst="ellipse">
              <a:avLst/>
            </a:prstGeom>
            <a:gradFill rotWithShape="1">
              <a:gsLst>
                <a:gs pos="0">
                  <a:srgbClr val="E35E23"/>
                </a:gs>
                <a:gs pos="100000">
                  <a:srgbClr val="6E2E11"/>
                </a:gs>
              </a:gsLst>
              <a:lin ang="18900000" scaled="1"/>
            </a:gradFill>
            <a:ln w="9525">
              <a:noFill/>
              <a:round/>
              <a:headEnd/>
              <a:tailEnd/>
            </a:ln>
          </p:spPr>
          <p:txBody>
            <a:bodyPr anchor="ctr">
              <a:spAutoFit/>
            </a:bodyPr>
            <a:lstStyle/>
            <a:p>
              <a:endParaRPr lang="zh-CN" altLang="en-US">
                <a:solidFill>
                  <a:srgbClr val="000000"/>
                </a:solidFill>
              </a:endParaRPr>
            </a:p>
          </p:txBody>
        </p:sp>
      </p:grpSp>
      <p:sp>
        <p:nvSpPr>
          <p:cNvPr id="5133" name="AutoShape 9"/>
          <p:cNvSpPr>
            <a:spLocks noChangeArrowheads="1"/>
          </p:cNvSpPr>
          <p:nvPr/>
        </p:nvSpPr>
        <p:spPr bwMode="auto">
          <a:xfrm>
            <a:off x="2355850" y="2781300"/>
            <a:ext cx="4419600" cy="508000"/>
          </a:xfrm>
          <a:prstGeom prst="roundRect">
            <a:avLst>
              <a:gd name="adj" fmla="val 50000"/>
            </a:avLst>
          </a:prstGeom>
          <a:noFill/>
          <a:ln w="28575">
            <a:solidFill>
              <a:srgbClr val="C0C0C0"/>
            </a:solidFill>
            <a:round/>
            <a:headEnd/>
            <a:tailEnd/>
          </a:ln>
        </p:spPr>
        <p:txBody>
          <a:bodyPr wrap="none" anchor="ctr"/>
          <a:lstStyle/>
          <a:p>
            <a:pPr eaLnBrk="0" hangingPunct="0"/>
            <a:r>
              <a:rPr lang="zh-CN" altLang="en-US" sz="2800" b="1">
                <a:solidFill>
                  <a:srgbClr val="000000"/>
                </a:solidFill>
                <a:latin typeface="微软雅黑" pitchFamily="34" charset="-122"/>
                <a:ea typeface="微软雅黑" pitchFamily="34" charset="-122"/>
              </a:rPr>
              <a:t>移动应用平台和开发技术</a:t>
            </a:r>
          </a:p>
        </p:txBody>
      </p:sp>
      <p:grpSp>
        <p:nvGrpSpPr>
          <p:cNvPr id="6" name="Group 18"/>
          <p:cNvGrpSpPr>
            <a:grpSpLocks/>
          </p:cNvGrpSpPr>
          <p:nvPr/>
        </p:nvGrpSpPr>
        <p:grpSpPr bwMode="auto">
          <a:xfrm>
            <a:off x="2051050" y="2887663"/>
            <a:ext cx="381000" cy="381000"/>
            <a:chOff x="0" y="0"/>
            <a:chExt cx="1615" cy="1615"/>
          </a:xfrm>
        </p:grpSpPr>
        <p:sp>
          <p:nvSpPr>
            <p:cNvPr id="5135" name="Oval 19"/>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solidFill>
                  <a:srgbClr val="000000"/>
                </a:solidFill>
              </a:endParaRPr>
            </a:p>
          </p:txBody>
        </p:sp>
        <p:sp>
          <p:nvSpPr>
            <p:cNvPr id="5136" name="Oval 20"/>
            <p:cNvSpPr>
              <a:spLocks noChangeArrowheads="1"/>
            </p:cNvSpPr>
            <p:nvPr/>
          </p:nvSpPr>
          <p:spPr bwMode="auto">
            <a:xfrm>
              <a:off x="94" y="94"/>
              <a:ext cx="1427" cy="1427"/>
            </a:xfrm>
            <a:prstGeom prst="ellipse">
              <a:avLst/>
            </a:prstGeom>
            <a:gradFill rotWithShape="1">
              <a:gsLst>
                <a:gs pos="0">
                  <a:srgbClr val="FFFFFF"/>
                </a:gs>
                <a:gs pos="50000">
                  <a:srgbClr val="A2A2A2"/>
                </a:gs>
                <a:gs pos="100000">
                  <a:srgbClr val="FFFFFF"/>
                </a:gs>
              </a:gsLst>
              <a:lin ang="0" scaled="1"/>
            </a:gradFill>
            <a:ln w="9525">
              <a:noFill/>
              <a:round/>
              <a:headEnd/>
              <a:tailEnd/>
            </a:ln>
          </p:spPr>
          <p:txBody>
            <a:bodyPr wrap="none" anchor="ctr"/>
            <a:lstStyle/>
            <a:p>
              <a:endParaRPr lang="zh-CN" altLang="en-US">
                <a:solidFill>
                  <a:srgbClr val="000000"/>
                </a:solidFill>
              </a:endParaRPr>
            </a:p>
          </p:txBody>
        </p:sp>
        <p:sp>
          <p:nvSpPr>
            <p:cNvPr id="5137" name="Oval 21"/>
            <p:cNvSpPr>
              <a:spLocks noChangeArrowheads="1"/>
            </p:cNvSpPr>
            <p:nvPr/>
          </p:nvSpPr>
          <p:spPr bwMode="auto">
            <a:xfrm>
              <a:off x="175" y="175"/>
              <a:ext cx="1265" cy="1265"/>
            </a:xfrm>
            <a:prstGeom prst="ellipse">
              <a:avLst/>
            </a:prstGeom>
            <a:gradFill rotWithShape="1">
              <a:gsLst>
                <a:gs pos="0">
                  <a:srgbClr val="6699FF"/>
                </a:gs>
                <a:gs pos="50000">
                  <a:srgbClr val="FFFFFF"/>
                </a:gs>
                <a:gs pos="100000">
                  <a:srgbClr val="6699FF"/>
                </a:gs>
              </a:gsLst>
              <a:lin ang="18900000" scaled="1"/>
            </a:gradFill>
            <a:ln w="9525">
              <a:noFill/>
              <a:round/>
              <a:headEnd/>
              <a:tailEnd/>
            </a:ln>
          </p:spPr>
          <p:txBody>
            <a:bodyPr wrap="none" anchor="ctr">
              <a:spAutoFit/>
            </a:bodyPr>
            <a:lstStyle/>
            <a:p>
              <a:endParaRPr lang="zh-CN" altLang="en-US">
                <a:solidFill>
                  <a:srgbClr val="000000"/>
                </a:solidFill>
              </a:endParaRPr>
            </a:p>
          </p:txBody>
        </p:sp>
        <p:sp>
          <p:nvSpPr>
            <p:cNvPr id="5138" name="Oval 22"/>
            <p:cNvSpPr>
              <a:spLocks noChangeArrowheads="1"/>
            </p:cNvSpPr>
            <p:nvPr/>
          </p:nvSpPr>
          <p:spPr bwMode="auto">
            <a:xfrm>
              <a:off x="175" y="175"/>
              <a:ext cx="1265" cy="1265"/>
            </a:xfrm>
            <a:prstGeom prst="ellipse">
              <a:avLst/>
            </a:prstGeom>
            <a:gradFill rotWithShape="1">
              <a:gsLst>
                <a:gs pos="0">
                  <a:srgbClr val="000000"/>
                </a:gs>
                <a:gs pos="100000">
                  <a:srgbClr val="48BE67"/>
                </a:gs>
              </a:gsLst>
              <a:lin ang="18900000" scaled="1"/>
            </a:gradFill>
            <a:ln w="9525">
              <a:noFill/>
              <a:round/>
              <a:headEnd/>
              <a:tailEnd/>
            </a:ln>
          </p:spPr>
          <p:txBody>
            <a:bodyPr wrap="none" anchor="ctr">
              <a:spAutoFit/>
            </a:bodyPr>
            <a:lstStyle/>
            <a:p>
              <a:endParaRPr lang="zh-CN" altLang="en-US">
                <a:solidFill>
                  <a:srgbClr val="000000"/>
                </a:solidFill>
              </a:endParaRPr>
            </a:p>
          </p:txBody>
        </p:sp>
        <p:sp>
          <p:nvSpPr>
            <p:cNvPr id="5139" name="Oval 23"/>
            <p:cNvSpPr>
              <a:spLocks noChangeArrowheads="1"/>
            </p:cNvSpPr>
            <p:nvPr/>
          </p:nvSpPr>
          <p:spPr bwMode="auto">
            <a:xfrm>
              <a:off x="256" y="256"/>
              <a:ext cx="1097" cy="1104"/>
            </a:xfrm>
            <a:prstGeom prst="ellipse">
              <a:avLst/>
            </a:prstGeom>
            <a:gradFill rotWithShape="1">
              <a:gsLst>
                <a:gs pos="0">
                  <a:srgbClr val="6699FF"/>
                </a:gs>
                <a:gs pos="50000">
                  <a:srgbClr val="37538A"/>
                </a:gs>
                <a:gs pos="100000">
                  <a:srgbClr val="6699FF"/>
                </a:gs>
              </a:gsLst>
              <a:lin ang="2700000" scaled="1"/>
            </a:gradFill>
            <a:ln w="9525">
              <a:noFill/>
              <a:round/>
              <a:headEnd/>
              <a:tailEnd/>
            </a:ln>
          </p:spPr>
          <p:txBody>
            <a:bodyPr anchor="ctr">
              <a:spAutoFit/>
            </a:bodyPr>
            <a:lstStyle/>
            <a:p>
              <a:endParaRPr lang="zh-CN" altLang="en-US">
                <a:solidFill>
                  <a:srgbClr val="000000"/>
                </a:solidFill>
              </a:endParaRPr>
            </a:p>
          </p:txBody>
        </p:sp>
        <p:sp>
          <p:nvSpPr>
            <p:cNvPr id="5140" name="Oval 24"/>
            <p:cNvSpPr>
              <a:spLocks noChangeArrowheads="1"/>
            </p:cNvSpPr>
            <p:nvPr/>
          </p:nvSpPr>
          <p:spPr bwMode="auto">
            <a:xfrm>
              <a:off x="256" y="256"/>
              <a:ext cx="1097" cy="1104"/>
            </a:xfrm>
            <a:prstGeom prst="ellipse">
              <a:avLst/>
            </a:prstGeom>
            <a:gradFill rotWithShape="1">
              <a:gsLst>
                <a:gs pos="0">
                  <a:srgbClr val="48BE67"/>
                </a:gs>
                <a:gs pos="100000">
                  <a:srgbClr val="235C32"/>
                </a:gs>
              </a:gsLst>
              <a:lin ang="18900000" scaled="1"/>
            </a:gradFill>
            <a:ln w="9525">
              <a:noFill/>
              <a:round/>
              <a:headEnd/>
              <a:tailEnd/>
            </a:ln>
          </p:spPr>
          <p:txBody>
            <a:bodyPr anchor="ctr">
              <a:spAutoFit/>
            </a:bodyPr>
            <a:lstStyle/>
            <a:p>
              <a:endParaRPr lang="zh-CN" altLang="en-US">
                <a:solidFill>
                  <a:srgbClr val="000000"/>
                </a:solidFill>
              </a:endParaRPr>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1"/>
          <p:cNvSpPr txBox="1">
            <a:spLocks noChangeArrowheads="1"/>
          </p:cNvSpPr>
          <p:nvPr/>
        </p:nvSpPr>
        <p:spPr bwMode="auto">
          <a:xfrm>
            <a:off x="0" y="36513"/>
            <a:ext cx="9144000" cy="584200"/>
          </a:xfrm>
          <a:prstGeom prst="rect">
            <a:avLst/>
          </a:prstGeom>
          <a:noFill/>
          <a:ln w="9525">
            <a:noFill/>
            <a:miter lim="800000"/>
            <a:headEnd/>
            <a:tailEnd/>
          </a:ln>
        </p:spPr>
        <p:txBody>
          <a:bodyPr>
            <a:spAutoFit/>
          </a:bodyPr>
          <a:lstStyle/>
          <a:p>
            <a:pPr algn="ctr"/>
            <a:r>
              <a:rPr lang="zh-CN" altLang="en-US" sz="3200" b="1">
                <a:solidFill>
                  <a:srgbClr val="E5E9F0"/>
                </a:solidFill>
                <a:latin typeface="黑体" pitchFamily="2" charset="-122"/>
                <a:ea typeface="黑体" pitchFamily="2" charset="-122"/>
              </a:rPr>
              <a:t>选择适合自己产品的开发技术</a:t>
            </a:r>
          </a:p>
        </p:txBody>
      </p:sp>
      <p:sp>
        <p:nvSpPr>
          <p:cNvPr id="22531" name="内容占位符 2"/>
          <p:cNvSpPr txBox="1">
            <a:spLocks noChangeArrowheads="1"/>
          </p:cNvSpPr>
          <p:nvPr/>
        </p:nvSpPr>
        <p:spPr bwMode="auto">
          <a:xfrm>
            <a:off x="755650" y="1233488"/>
            <a:ext cx="7632700" cy="503237"/>
          </a:xfrm>
          <a:prstGeom prst="rect">
            <a:avLst/>
          </a:prstGeom>
          <a:noFill/>
          <a:ln w="9525">
            <a:noFill/>
            <a:miter lim="800000"/>
            <a:headEnd/>
            <a:tailEnd/>
          </a:ln>
        </p:spPr>
        <p:txBody>
          <a:bodyPr/>
          <a:lstStyle/>
          <a:p>
            <a:pPr eaLnBrk="0" hangingPunct="0">
              <a:lnSpc>
                <a:spcPct val="125000"/>
              </a:lnSpc>
              <a:spcBef>
                <a:spcPct val="20000"/>
              </a:spcBef>
              <a:buClr>
                <a:srgbClr val="6699FF"/>
              </a:buClr>
            </a:pPr>
            <a:r>
              <a:rPr lang="zh-CN" altLang="en-US" sz="2000" b="1">
                <a:latin typeface="微软雅黑" pitchFamily="34" charset="-122"/>
                <a:ea typeface="微软雅黑" pitchFamily="34" charset="-122"/>
              </a:rPr>
              <a:t>需要注意以下几方面问题：</a:t>
            </a:r>
          </a:p>
        </p:txBody>
      </p:sp>
      <p:sp>
        <p:nvSpPr>
          <p:cNvPr id="22532" name="内容占位符 2"/>
          <p:cNvSpPr txBox="1">
            <a:spLocks noChangeArrowheads="1"/>
          </p:cNvSpPr>
          <p:nvPr/>
        </p:nvSpPr>
        <p:spPr bwMode="auto">
          <a:xfrm>
            <a:off x="827088" y="1773238"/>
            <a:ext cx="7416800" cy="2303462"/>
          </a:xfrm>
          <a:prstGeom prst="rect">
            <a:avLst/>
          </a:prstGeom>
          <a:noFill/>
          <a:ln w="9525">
            <a:noFill/>
            <a:miter lim="800000"/>
            <a:headEnd/>
            <a:tailEnd/>
          </a:ln>
        </p:spPr>
        <p:txBody>
          <a:bodyPr/>
          <a:lstStyle/>
          <a:p>
            <a:pPr marL="457200" indent="-457200" eaLnBrk="0" hangingPunct="0">
              <a:lnSpc>
                <a:spcPct val="125000"/>
              </a:lnSpc>
              <a:spcBef>
                <a:spcPct val="20000"/>
              </a:spcBef>
              <a:buClr>
                <a:srgbClr val="6699FF"/>
              </a:buClr>
              <a:buFont typeface="黑体" pitchFamily="2" charset="-122"/>
              <a:buAutoNum type="arabicPeriod"/>
            </a:pPr>
            <a:r>
              <a:rPr lang="zh-CN" altLang="en-US" sz="2000" dirty="0">
                <a:latin typeface="微软雅黑" pitchFamily="34" charset="-122"/>
                <a:ea typeface="微软雅黑" pitchFamily="34" charset="-122"/>
              </a:rPr>
              <a:t>业务需求：是否需要地理定位、</a:t>
            </a:r>
            <a:r>
              <a:rPr lang="zh-CN" altLang="en-US" sz="2000" dirty="0" smtClean="0">
                <a:latin typeface="微软雅黑" pitchFamily="34" charset="-122"/>
                <a:ea typeface="微软雅黑" pitchFamily="34" charset="-122"/>
              </a:rPr>
              <a:t>摄像头等</a:t>
            </a:r>
            <a:r>
              <a:rPr lang="zh-CN" altLang="en-US" sz="2000" dirty="0">
                <a:latin typeface="微软雅黑" pitchFamily="34" charset="-122"/>
                <a:ea typeface="微软雅黑" pitchFamily="34" charset="-122"/>
              </a:rPr>
              <a:t>平台服务</a:t>
            </a:r>
          </a:p>
          <a:p>
            <a:pPr marL="457200" indent="-457200" eaLnBrk="0" hangingPunct="0">
              <a:lnSpc>
                <a:spcPct val="125000"/>
              </a:lnSpc>
              <a:spcBef>
                <a:spcPct val="20000"/>
              </a:spcBef>
              <a:buClr>
                <a:srgbClr val="6699FF"/>
              </a:buClr>
              <a:buFont typeface="黑体" pitchFamily="2" charset="-122"/>
              <a:buAutoNum type="arabicPeriod"/>
            </a:pPr>
            <a:r>
              <a:rPr lang="zh-CN" altLang="en-US" sz="2000" dirty="0">
                <a:latin typeface="微软雅黑" pitchFamily="34" charset="-122"/>
                <a:ea typeface="微软雅黑" pitchFamily="34" charset="-122"/>
              </a:rPr>
              <a:t>平台需求：</a:t>
            </a:r>
            <a:r>
              <a:rPr lang="en-US" altLang="zh-CN" sz="2000" dirty="0">
                <a:latin typeface="微软雅黑" pitchFamily="34" charset="-122"/>
                <a:ea typeface="微软雅黑" pitchFamily="34" charset="-122"/>
              </a:rPr>
              <a:t>Android</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IOS</a:t>
            </a:r>
            <a:r>
              <a:rPr lang="zh-CN" altLang="en-US" sz="2000" dirty="0">
                <a:latin typeface="微软雅黑" pitchFamily="34" charset="-122"/>
                <a:ea typeface="微软雅黑" pitchFamily="34" charset="-122"/>
              </a:rPr>
              <a:t>、手机、平板电脑</a:t>
            </a:r>
          </a:p>
          <a:p>
            <a:pPr marL="457200" indent="-457200" eaLnBrk="0" hangingPunct="0">
              <a:lnSpc>
                <a:spcPct val="125000"/>
              </a:lnSpc>
              <a:spcBef>
                <a:spcPct val="20000"/>
              </a:spcBef>
              <a:buClr>
                <a:srgbClr val="6699FF"/>
              </a:buClr>
              <a:buFont typeface="黑体" pitchFamily="2" charset="-122"/>
              <a:buAutoNum type="arabicPeriod"/>
            </a:pPr>
            <a:r>
              <a:rPr lang="zh-CN" altLang="en-US" sz="2000" dirty="0">
                <a:latin typeface="微软雅黑" pitchFamily="34" charset="-122"/>
                <a:ea typeface="微软雅黑" pitchFamily="34" charset="-122"/>
              </a:rPr>
              <a:t>开发成本：开发环境、编程语言以及产品发行</a:t>
            </a:r>
          </a:p>
          <a:p>
            <a:pPr marL="457200" indent="-457200" eaLnBrk="0" hangingPunct="0">
              <a:lnSpc>
                <a:spcPct val="125000"/>
              </a:lnSpc>
              <a:spcBef>
                <a:spcPct val="20000"/>
              </a:spcBef>
              <a:buClr>
                <a:srgbClr val="6699FF"/>
              </a:buClr>
              <a:buFont typeface="黑体" pitchFamily="2" charset="-122"/>
              <a:buAutoNum type="arabicPeriod"/>
            </a:pPr>
            <a:r>
              <a:rPr lang="zh-CN" altLang="en-US" sz="2000" dirty="0">
                <a:latin typeface="微软雅黑" pitchFamily="34" charset="-122"/>
                <a:ea typeface="微软雅黑" pitchFamily="34" charset="-122"/>
              </a:rPr>
              <a:t>产品发展：版本更新</a:t>
            </a:r>
          </a:p>
          <a:p>
            <a:pPr marL="457200" indent="-457200" eaLnBrk="0" hangingPunct="0">
              <a:lnSpc>
                <a:spcPct val="125000"/>
              </a:lnSpc>
              <a:spcBef>
                <a:spcPct val="20000"/>
              </a:spcBef>
              <a:buClr>
                <a:srgbClr val="6699FF"/>
              </a:buClr>
              <a:buFont typeface="黑体" pitchFamily="2" charset="-122"/>
              <a:buAutoNum type="arabicPeriod"/>
            </a:pPr>
            <a:r>
              <a:rPr lang="zh-CN" altLang="en-US" sz="2000" dirty="0">
                <a:latin typeface="微软雅黑" pitchFamily="34" charset="-122"/>
                <a:ea typeface="微软雅黑" pitchFamily="34" charset="-122"/>
              </a:rPr>
              <a:t>与第三方应用集成</a:t>
            </a:r>
            <a:endParaRPr lang="en-US" altLang="zh-CN" sz="2000" dirty="0">
              <a:latin typeface="微软雅黑" pitchFamily="34" charset="-122"/>
              <a:ea typeface="微软雅黑" pitchFamily="34" charset="-122"/>
            </a:endParaRPr>
          </a:p>
          <a:p>
            <a:pPr marL="457200" indent="-457200" eaLnBrk="0" hangingPunct="0">
              <a:lnSpc>
                <a:spcPct val="125000"/>
              </a:lnSpc>
              <a:spcBef>
                <a:spcPct val="20000"/>
              </a:spcBef>
              <a:buClr>
                <a:srgbClr val="6699FF"/>
              </a:buClr>
              <a:buFont typeface="黑体" pitchFamily="2" charset="-122"/>
              <a:buAutoNum type="arabicPeriod"/>
            </a:pPr>
            <a:r>
              <a:rPr lang="zh-CN" altLang="en-US" sz="2000" dirty="0">
                <a:latin typeface="微软雅黑" pitchFamily="34" charset="-122"/>
                <a:ea typeface="微软雅黑" pitchFamily="34" charset="-122"/>
              </a:rPr>
              <a:t>存在即合理，每一种开发方式都有它存在的理由，是在某一个特定的时期出现或是更适合某些需求，总之，最重要的是辨明每一种开发方式的优缺点，找到自己最适合的方式。</a:t>
            </a:r>
            <a:endParaRPr lang="en-US" altLang="en-US" sz="20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标题 1"/>
          <p:cNvPicPr>
            <a:picLocks noGrp="1" noChangeArrowheads="1"/>
          </p:cNvPicPr>
          <p:nvPr>
            <p:ph type="title" idx="4294967295"/>
          </p:nvPr>
        </p:nvPicPr>
        <p:blipFill>
          <a:blip r:embed="rId2" cstate="print"/>
          <a:srcRect/>
          <a:stretch>
            <a:fillRect/>
          </a:stretch>
        </p:blipFill>
        <p:spPr bwMode="auto">
          <a:xfrm>
            <a:off x="0" y="-87313"/>
            <a:ext cx="9144000" cy="1074738"/>
          </a:xfrm>
          <a:prstGeom prst="rect">
            <a:avLst/>
          </a:prstGeom>
          <a:noFill/>
          <a:ln>
            <a:miter lim="800000"/>
            <a:headEnd/>
            <a:tailEnd/>
          </a:ln>
        </p:spPr>
      </p:pic>
      <p:sp>
        <p:nvSpPr>
          <p:cNvPr id="5123" name="AutoShape 4"/>
          <p:cNvSpPr>
            <a:spLocks/>
          </p:cNvSpPr>
          <p:nvPr/>
        </p:nvSpPr>
        <p:spPr bwMode="auto">
          <a:xfrm rot="5400000">
            <a:off x="-2415382" y="1480344"/>
            <a:ext cx="4822825" cy="4757738"/>
          </a:xfrm>
          <a:custGeom>
            <a:avLst/>
            <a:gdLst>
              <a:gd name="T0" fmla="*/ 323 w 21600"/>
              <a:gd name="T1" fmla="*/ 10641 h 21600"/>
              <a:gd name="T2" fmla="*/ 10800 w 21600"/>
              <a:gd name="T3" fmla="*/ 322 h 21600"/>
              <a:gd name="T4" fmla="*/ 21276 w 21600"/>
              <a:gd name="T5" fmla="*/ 10641 h 21600"/>
              <a:gd name="T6" fmla="*/ 21598 w 21600"/>
              <a:gd name="T7" fmla="*/ 10636 h 21600"/>
              <a:gd name="T8" fmla="*/ 10799 w 21600"/>
              <a:gd name="T9" fmla="*/ 0 h 21600"/>
              <a:gd name="T10" fmla="*/ 1 w 21600"/>
              <a:gd name="T11" fmla="*/ 10636 h 21600"/>
              <a:gd name="T12" fmla="*/ 323 w 21600"/>
              <a:gd name="T13" fmla="*/ 10641 h 21600"/>
              <a:gd name="T14" fmla="*/ 0 60000 65536"/>
              <a:gd name="T15" fmla="*/ 0 60000 65536"/>
              <a:gd name="T16" fmla="*/ 0 60000 65536"/>
              <a:gd name="T17" fmla="*/ 0 60000 65536"/>
              <a:gd name="T18" fmla="*/ 0 60000 65536"/>
              <a:gd name="T19" fmla="*/ 0 60000 65536"/>
              <a:gd name="T20" fmla="*/ 0 60000 65536"/>
              <a:gd name="T21" fmla="*/ 401 w 21600"/>
              <a:gd name="T22" fmla="*/ 0 h 21600"/>
              <a:gd name="T23" fmla="*/ 21199 w 21600"/>
              <a:gd name="T24" fmla="*/ 13628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lnTo>
                  <a:pt x="323" y="10641"/>
                </a:lnTo>
                <a:close/>
              </a:path>
            </a:pathLst>
          </a:custGeom>
          <a:gradFill rotWithShape="1">
            <a:gsLst>
              <a:gs pos="0">
                <a:srgbClr val="C0C0C0"/>
              </a:gs>
              <a:gs pos="50000">
                <a:srgbClr val="E2E2E2"/>
              </a:gs>
              <a:gs pos="100000">
                <a:srgbClr val="C0C0C0"/>
              </a:gs>
            </a:gsLst>
            <a:lin ang="0" scaled="1"/>
          </a:gradFill>
          <a:ln w="9525">
            <a:noFill/>
            <a:round/>
            <a:headEnd/>
            <a:tailEnd/>
          </a:ln>
        </p:spPr>
        <p:txBody>
          <a:bodyPr wrap="none" anchor="ctr"/>
          <a:lstStyle/>
          <a:p>
            <a:endParaRPr lang="zh-CN" altLang="en-US"/>
          </a:p>
        </p:txBody>
      </p:sp>
      <p:sp>
        <p:nvSpPr>
          <p:cNvPr id="5124" name="AutoShape 5"/>
          <p:cNvSpPr>
            <a:spLocks/>
          </p:cNvSpPr>
          <p:nvPr/>
        </p:nvSpPr>
        <p:spPr bwMode="auto">
          <a:xfrm rot="5400000" flipH="1">
            <a:off x="-2008187" y="1916112"/>
            <a:ext cx="4030662" cy="3916363"/>
          </a:xfrm>
          <a:custGeom>
            <a:avLst/>
            <a:gdLst>
              <a:gd name="T0" fmla="*/ 10744 w 21600"/>
              <a:gd name="T1" fmla="*/ 10800 h 21600"/>
              <a:gd name="T2" fmla="*/ 10800 w 21600"/>
              <a:gd name="T3" fmla="*/ 10744 h 21600"/>
              <a:gd name="T4" fmla="*/ 10856 w 21600"/>
              <a:gd name="T5" fmla="*/ 10799 h 21600"/>
              <a:gd name="T6" fmla="*/ 21600 w 21600"/>
              <a:gd name="T7" fmla="*/ 10800 h 21600"/>
              <a:gd name="T8" fmla="*/ 10800 w 21600"/>
              <a:gd name="T9" fmla="*/ 0 h 21600"/>
              <a:gd name="T10" fmla="*/ 0 w 21600"/>
              <a:gd name="T11" fmla="*/ 10800 h 21600"/>
              <a:gd name="T12" fmla="*/ 10744 w 21600"/>
              <a:gd name="T13" fmla="*/ 10800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7713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lnTo>
                  <a:pt x="10744" y="10800"/>
                </a:lnTo>
                <a:close/>
              </a:path>
            </a:pathLst>
          </a:custGeom>
          <a:gradFill rotWithShape="1">
            <a:gsLst>
              <a:gs pos="0">
                <a:srgbClr val="6699FF">
                  <a:alpha val="56000"/>
                </a:srgbClr>
              </a:gs>
              <a:gs pos="100000">
                <a:srgbClr val="FFFFFF">
                  <a:alpha val="48000"/>
                </a:srgbClr>
              </a:gs>
            </a:gsLst>
            <a:lin ang="5400000" scaled="1"/>
          </a:gradFill>
          <a:ln w="9525">
            <a:noFill/>
            <a:round/>
            <a:headEnd/>
            <a:tailEnd/>
          </a:ln>
        </p:spPr>
        <p:txBody>
          <a:bodyPr wrap="none" anchor="ctr"/>
          <a:lstStyle/>
          <a:p>
            <a:endParaRPr lang="zh-CN" altLang="en-US"/>
          </a:p>
        </p:txBody>
      </p:sp>
      <p:sp>
        <p:nvSpPr>
          <p:cNvPr id="5125" name="AutoShape 6"/>
          <p:cNvSpPr>
            <a:spLocks noChangeArrowheads="1"/>
          </p:cNvSpPr>
          <p:nvPr/>
        </p:nvSpPr>
        <p:spPr bwMode="auto">
          <a:xfrm>
            <a:off x="1879600" y="5157788"/>
            <a:ext cx="4421188" cy="508000"/>
          </a:xfrm>
          <a:prstGeom prst="roundRect">
            <a:avLst>
              <a:gd name="adj" fmla="val 50000"/>
            </a:avLst>
          </a:prstGeom>
          <a:noFill/>
          <a:ln w="28575">
            <a:solidFill>
              <a:srgbClr val="C0C0C0"/>
            </a:solidFill>
            <a:round/>
            <a:headEnd/>
            <a:tailEnd/>
          </a:ln>
        </p:spPr>
        <p:txBody>
          <a:bodyPr wrap="none" anchor="ctr"/>
          <a:lstStyle/>
          <a:p>
            <a:pPr eaLnBrk="0" hangingPunct="0"/>
            <a:r>
              <a:rPr lang="zh-CN" altLang="en-US" sz="2800" b="1" dirty="0">
                <a:solidFill>
                  <a:srgbClr val="FF0000"/>
                </a:solidFill>
                <a:latin typeface="微软雅黑" pitchFamily="34" charset="-122"/>
                <a:ea typeface="微软雅黑" pitchFamily="34" charset="-122"/>
              </a:rPr>
              <a:t>移动办公项目分析</a:t>
            </a:r>
          </a:p>
        </p:txBody>
      </p:sp>
      <p:sp>
        <p:nvSpPr>
          <p:cNvPr id="5126" name="AutoShape 7"/>
          <p:cNvSpPr>
            <a:spLocks noChangeArrowheads="1"/>
          </p:cNvSpPr>
          <p:nvPr/>
        </p:nvSpPr>
        <p:spPr bwMode="auto">
          <a:xfrm>
            <a:off x="2312988" y="4365625"/>
            <a:ext cx="4995862" cy="508000"/>
          </a:xfrm>
          <a:prstGeom prst="roundRect">
            <a:avLst>
              <a:gd name="adj" fmla="val 50000"/>
            </a:avLst>
          </a:prstGeom>
          <a:noFill/>
          <a:ln w="28575">
            <a:solidFill>
              <a:srgbClr val="C0C0C0"/>
            </a:solidFill>
            <a:round/>
            <a:headEnd/>
            <a:tailEnd/>
          </a:ln>
        </p:spPr>
        <p:txBody>
          <a:bodyPr wrap="none" anchor="ctr"/>
          <a:lstStyle/>
          <a:p>
            <a:pPr eaLnBrk="0" hangingPunct="0"/>
            <a:r>
              <a:rPr lang="zh-CN" altLang="en-US" sz="2800" b="1">
                <a:solidFill>
                  <a:srgbClr val="000000"/>
                </a:solidFill>
                <a:latin typeface="微软雅黑" pitchFamily="34" charset="-122"/>
                <a:ea typeface="微软雅黑" pitchFamily="34" charset="-122"/>
              </a:rPr>
              <a:t>选择适合自己产品的开发技术</a:t>
            </a:r>
          </a:p>
        </p:txBody>
      </p:sp>
      <p:sp>
        <p:nvSpPr>
          <p:cNvPr id="5127" name="AutoShape 8"/>
          <p:cNvSpPr>
            <a:spLocks noChangeArrowheads="1"/>
          </p:cNvSpPr>
          <p:nvPr/>
        </p:nvSpPr>
        <p:spPr bwMode="auto">
          <a:xfrm>
            <a:off x="2455863" y="3573463"/>
            <a:ext cx="5429250" cy="508000"/>
          </a:xfrm>
          <a:prstGeom prst="roundRect">
            <a:avLst>
              <a:gd name="adj" fmla="val 50000"/>
            </a:avLst>
          </a:prstGeom>
          <a:noFill/>
          <a:ln w="28575">
            <a:solidFill>
              <a:srgbClr val="C0C0C0"/>
            </a:solidFill>
            <a:round/>
            <a:headEnd/>
            <a:tailEnd/>
          </a:ln>
        </p:spPr>
        <p:txBody>
          <a:bodyPr wrap="none" anchor="ctr"/>
          <a:lstStyle/>
          <a:p>
            <a:pPr eaLnBrk="0" hangingPunct="0"/>
            <a:r>
              <a:rPr lang="zh-CN" altLang="en-US" sz="2800" b="1">
                <a:solidFill>
                  <a:srgbClr val="000000"/>
                </a:solidFill>
                <a:latin typeface="微软雅黑" pitchFamily="34" charset="-122"/>
                <a:ea typeface="微软雅黑" pitchFamily="34" charset="-122"/>
              </a:rPr>
              <a:t>移动应用开发技术发展趋势分析</a:t>
            </a:r>
          </a:p>
        </p:txBody>
      </p:sp>
      <p:sp>
        <p:nvSpPr>
          <p:cNvPr id="5128" name="AutoShape 10"/>
          <p:cNvSpPr>
            <a:spLocks noChangeArrowheads="1"/>
          </p:cNvSpPr>
          <p:nvPr/>
        </p:nvSpPr>
        <p:spPr bwMode="auto">
          <a:xfrm>
            <a:off x="1881188" y="1984375"/>
            <a:ext cx="4419600" cy="508000"/>
          </a:xfrm>
          <a:prstGeom prst="roundRect">
            <a:avLst>
              <a:gd name="adj" fmla="val 50000"/>
            </a:avLst>
          </a:prstGeom>
          <a:noFill/>
          <a:ln w="28575">
            <a:solidFill>
              <a:srgbClr val="C0C0C0"/>
            </a:solidFill>
            <a:round/>
            <a:headEnd/>
            <a:tailEnd/>
          </a:ln>
        </p:spPr>
        <p:txBody>
          <a:bodyPr wrap="none" anchor="ctr"/>
          <a:lstStyle/>
          <a:p>
            <a:pPr eaLnBrk="0" hangingPunct="0"/>
            <a:r>
              <a:rPr lang="zh-CN" altLang="en-US" sz="2800" b="1">
                <a:solidFill>
                  <a:srgbClr val="000000"/>
                </a:solidFill>
                <a:latin typeface="微软雅黑" pitchFamily="34" charset="-122"/>
                <a:ea typeface="微软雅黑" pitchFamily="34" charset="-122"/>
              </a:rPr>
              <a:t>移动应用发展现状</a:t>
            </a:r>
          </a:p>
        </p:txBody>
      </p:sp>
      <p:grpSp>
        <p:nvGrpSpPr>
          <p:cNvPr id="2" name="Group 11"/>
          <p:cNvGrpSpPr>
            <a:grpSpLocks/>
          </p:cNvGrpSpPr>
          <p:nvPr/>
        </p:nvGrpSpPr>
        <p:grpSpPr bwMode="auto">
          <a:xfrm>
            <a:off x="1563688" y="2073275"/>
            <a:ext cx="381000" cy="381000"/>
            <a:chOff x="0" y="0"/>
            <a:chExt cx="1615" cy="1615"/>
          </a:xfrm>
        </p:grpSpPr>
        <p:sp>
          <p:nvSpPr>
            <p:cNvPr id="5159" name="Oval 12"/>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solidFill>
                  <a:srgbClr val="000000"/>
                </a:solidFill>
              </a:endParaRPr>
            </a:p>
          </p:txBody>
        </p:sp>
        <p:sp>
          <p:nvSpPr>
            <p:cNvPr id="5160" name="Oval 13"/>
            <p:cNvSpPr>
              <a:spLocks noChangeArrowheads="1"/>
            </p:cNvSpPr>
            <p:nvPr/>
          </p:nvSpPr>
          <p:spPr bwMode="auto">
            <a:xfrm>
              <a:off x="94" y="94"/>
              <a:ext cx="1427" cy="1427"/>
            </a:xfrm>
            <a:prstGeom prst="ellipse">
              <a:avLst/>
            </a:prstGeom>
            <a:gradFill rotWithShape="1">
              <a:gsLst>
                <a:gs pos="0">
                  <a:srgbClr val="FFFFFF"/>
                </a:gs>
                <a:gs pos="50000">
                  <a:srgbClr val="A2A2A2"/>
                </a:gs>
                <a:gs pos="100000">
                  <a:srgbClr val="FFFFFF"/>
                </a:gs>
              </a:gsLst>
              <a:lin ang="0" scaled="1"/>
            </a:gradFill>
            <a:ln w="9525">
              <a:noFill/>
              <a:round/>
              <a:headEnd/>
              <a:tailEnd/>
            </a:ln>
          </p:spPr>
          <p:txBody>
            <a:bodyPr wrap="none" anchor="ctr"/>
            <a:lstStyle/>
            <a:p>
              <a:endParaRPr lang="zh-CN" altLang="en-US">
                <a:solidFill>
                  <a:srgbClr val="000000"/>
                </a:solidFill>
              </a:endParaRPr>
            </a:p>
          </p:txBody>
        </p:sp>
        <p:sp>
          <p:nvSpPr>
            <p:cNvPr id="5161" name="Oval 14"/>
            <p:cNvSpPr>
              <a:spLocks noChangeArrowheads="1"/>
            </p:cNvSpPr>
            <p:nvPr/>
          </p:nvSpPr>
          <p:spPr bwMode="auto">
            <a:xfrm>
              <a:off x="175" y="175"/>
              <a:ext cx="1265" cy="1265"/>
            </a:xfrm>
            <a:prstGeom prst="ellipse">
              <a:avLst/>
            </a:prstGeom>
            <a:gradFill rotWithShape="1">
              <a:gsLst>
                <a:gs pos="0">
                  <a:srgbClr val="6699FF"/>
                </a:gs>
                <a:gs pos="50000">
                  <a:srgbClr val="FFFFFF"/>
                </a:gs>
                <a:gs pos="100000">
                  <a:srgbClr val="6699FF"/>
                </a:gs>
              </a:gsLst>
              <a:lin ang="18900000" scaled="1"/>
            </a:gradFill>
            <a:ln w="9525">
              <a:noFill/>
              <a:round/>
              <a:headEnd/>
              <a:tailEnd/>
            </a:ln>
          </p:spPr>
          <p:txBody>
            <a:bodyPr wrap="none" anchor="ctr">
              <a:spAutoFit/>
            </a:bodyPr>
            <a:lstStyle/>
            <a:p>
              <a:endParaRPr lang="zh-CN" altLang="en-US">
                <a:solidFill>
                  <a:srgbClr val="000000"/>
                </a:solidFill>
              </a:endParaRPr>
            </a:p>
          </p:txBody>
        </p:sp>
        <p:sp>
          <p:nvSpPr>
            <p:cNvPr id="5162" name="Oval 15"/>
            <p:cNvSpPr>
              <a:spLocks noChangeArrowheads="1"/>
            </p:cNvSpPr>
            <p:nvPr/>
          </p:nvSpPr>
          <p:spPr bwMode="auto">
            <a:xfrm>
              <a:off x="175" y="175"/>
              <a:ext cx="1265" cy="1265"/>
            </a:xfrm>
            <a:prstGeom prst="ellipse">
              <a:avLst/>
            </a:prstGeom>
            <a:gradFill rotWithShape="1">
              <a:gsLst>
                <a:gs pos="0">
                  <a:srgbClr val="000000"/>
                </a:gs>
                <a:gs pos="100000">
                  <a:srgbClr val="FFCC00"/>
                </a:gs>
              </a:gsLst>
              <a:lin ang="18900000" scaled="1"/>
            </a:gradFill>
            <a:ln w="9525">
              <a:noFill/>
              <a:round/>
              <a:headEnd/>
              <a:tailEnd/>
            </a:ln>
          </p:spPr>
          <p:txBody>
            <a:bodyPr wrap="none" anchor="ctr">
              <a:spAutoFit/>
            </a:bodyPr>
            <a:lstStyle/>
            <a:p>
              <a:endParaRPr lang="zh-CN" altLang="en-US">
                <a:solidFill>
                  <a:srgbClr val="000000"/>
                </a:solidFill>
              </a:endParaRPr>
            </a:p>
          </p:txBody>
        </p:sp>
        <p:sp>
          <p:nvSpPr>
            <p:cNvPr id="5163" name="Oval 16"/>
            <p:cNvSpPr>
              <a:spLocks noChangeArrowheads="1"/>
            </p:cNvSpPr>
            <p:nvPr/>
          </p:nvSpPr>
          <p:spPr bwMode="auto">
            <a:xfrm>
              <a:off x="256" y="256"/>
              <a:ext cx="1097" cy="1104"/>
            </a:xfrm>
            <a:prstGeom prst="ellipse">
              <a:avLst/>
            </a:prstGeom>
            <a:gradFill rotWithShape="1">
              <a:gsLst>
                <a:gs pos="0">
                  <a:srgbClr val="6699FF"/>
                </a:gs>
                <a:gs pos="50000">
                  <a:srgbClr val="37538A"/>
                </a:gs>
                <a:gs pos="100000">
                  <a:srgbClr val="6699FF"/>
                </a:gs>
              </a:gsLst>
              <a:lin ang="2700000" scaled="1"/>
            </a:gradFill>
            <a:ln w="9525">
              <a:noFill/>
              <a:round/>
              <a:headEnd/>
              <a:tailEnd/>
            </a:ln>
          </p:spPr>
          <p:txBody>
            <a:bodyPr anchor="ctr">
              <a:spAutoFit/>
            </a:bodyPr>
            <a:lstStyle/>
            <a:p>
              <a:endParaRPr lang="zh-CN" altLang="en-US">
                <a:solidFill>
                  <a:srgbClr val="000000"/>
                </a:solidFill>
              </a:endParaRPr>
            </a:p>
          </p:txBody>
        </p:sp>
        <p:sp>
          <p:nvSpPr>
            <p:cNvPr id="5164" name="Oval 17"/>
            <p:cNvSpPr>
              <a:spLocks noChangeArrowheads="1"/>
            </p:cNvSpPr>
            <p:nvPr/>
          </p:nvSpPr>
          <p:spPr bwMode="auto">
            <a:xfrm>
              <a:off x="256" y="256"/>
              <a:ext cx="1097" cy="1104"/>
            </a:xfrm>
            <a:prstGeom prst="ellipse">
              <a:avLst/>
            </a:prstGeom>
            <a:gradFill rotWithShape="1">
              <a:gsLst>
                <a:gs pos="0">
                  <a:srgbClr val="FFCC00"/>
                </a:gs>
                <a:gs pos="100000">
                  <a:srgbClr val="7C6300"/>
                </a:gs>
              </a:gsLst>
              <a:lin ang="18900000" scaled="1"/>
            </a:gradFill>
            <a:ln w="9525">
              <a:noFill/>
              <a:round/>
              <a:headEnd/>
              <a:tailEnd/>
            </a:ln>
          </p:spPr>
          <p:txBody>
            <a:bodyPr anchor="ctr">
              <a:spAutoFit/>
            </a:bodyPr>
            <a:lstStyle/>
            <a:p>
              <a:endParaRPr lang="zh-CN" altLang="en-US">
                <a:solidFill>
                  <a:srgbClr val="000000"/>
                </a:solidFill>
              </a:endParaRPr>
            </a:p>
          </p:txBody>
        </p:sp>
      </p:grpSp>
      <p:grpSp>
        <p:nvGrpSpPr>
          <p:cNvPr id="3" name="Group 25"/>
          <p:cNvGrpSpPr>
            <a:grpSpLocks/>
          </p:cNvGrpSpPr>
          <p:nvPr/>
        </p:nvGrpSpPr>
        <p:grpSpPr bwMode="auto">
          <a:xfrm>
            <a:off x="2151063" y="3649663"/>
            <a:ext cx="381000" cy="381000"/>
            <a:chOff x="0" y="0"/>
            <a:chExt cx="1615" cy="1615"/>
          </a:xfrm>
        </p:grpSpPr>
        <p:sp>
          <p:nvSpPr>
            <p:cNvPr id="5153" name="Oval 26"/>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solidFill>
                  <a:srgbClr val="000000"/>
                </a:solidFill>
              </a:endParaRPr>
            </a:p>
          </p:txBody>
        </p:sp>
        <p:sp>
          <p:nvSpPr>
            <p:cNvPr id="5154" name="Oval 27"/>
            <p:cNvSpPr>
              <a:spLocks noChangeArrowheads="1"/>
            </p:cNvSpPr>
            <p:nvPr/>
          </p:nvSpPr>
          <p:spPr bwMode="auto">
            <a:xfrm>
              <a:off x="94" y="94"/>
              <a:ext cx="1427" cy="1427"/>
            </a:xfrm>
            <a:prstGeom prst="ellipse">
              <a:avLst/>
            </a:prstGeom>
            <a:gradFill rotWithShape="1">
              <a:gsLst>
                <a:gs pos="0">
                  <a:srgbClr val="FFFFFF"/>
                </a:gs>
                <a:gs pos="50000">
                  <a:srgbClr val="A2A2A2"/>
                </a:gs>
                <a:gs pos="100000">
                  <a:srgbClr val="FFFFFF"/>
                </a:gs>
              </a:gsLst>
              <a:lin ang="0" scaled="1"/>
            </a:gradFill>
            <a:ln w="9525">
              <a:noFill/>
              <a:round/>
              <a:headEnd/>
              <a:tailEnd/>
            </a:ln>
          </p:spPr>
          <p:txBody>
            <a:bodyPr wrap="none" anchor="ctr"/>
            <a:lstStyle/>
            <a:p>
              <a:endParaRPr lang="zh-CN" altLang="en-US">
                <a:solidFill>
                  <a:srgbClr val="000000"/>
                </a:solidFill>
              </a:endParaRPr>
            </a:p>
          </p:txBody>
        </p:sp>
        <p:sp>
          <p:nvSpPr>
            <p:cNvPr id="5155" name="Oval 28"/>
            <p:cNvSpPr>
              <a:spLocks noChangeArrowheads="1"/>
            </p:cNvSpPr>
            <p:nvPr/>
          </p:nvSpPr>
          <p:spPr bwMode="auto">
            <a:xfrm>
              <a:off x="175" y="175"/>
              <a:ext cx="1265" cy="1265"/>
            </a:xfrm>
            <a:prstGeom prst="ellipse">
              <a:avLst/>
            </a:prstGeom>
            <a:gradFill rotWithShape="1">
              <a:gsLst>
                <a:gs pos="0">
                  <a:srgbClr val="6699FF"/>
                </a:gs>
                <a:gs pos="50000">
                  <a:srgbClr val="FFFFFF"/>
                </a:gs>
                <a:gs pos="100000">
                  <a:srgbClr val="6699FF"/>
                </a:gs>
              </a:gsLst>
              <a:lin ang="18900000" scaled="1"/>
            </a:gradFill>
            <a:ln w="9525">
              <a:noFill/>
              <a:round/>
              <a:headEnd/>
              <a:tailEnd/>
            </a:ln>
          </p:spPr>
          <p:txBody>
            <a:bodyPr wrap="none" anchor="ctr">
              <a:spAutoFit/>
            </a:bodyPr>
            <a:lstStyle/>
            <a:p>
              <a:endParaRPr lang="zh-CN" altLang="en-US">
                <a:solidFill>
                  <a:srgbClr val="000000"/>
                </a:solidFill>
              </a:endParaRPr>
            </a:p>
          </p:txBody>
        </p:sp>
        <p:sp>
          <p:nvSpPr>
            <p:cNvPr id="5156" name="Oval 29"/>
            <p:cNvSpPr>
              <a:spLocks noChangeArrowheads="1"/>
            </p:cNvSpPr>
            <p:nvPr/>
          </p:nvSpPr>
          <p:spPr bwMode="auto">
            <a:xfrm>
              <a:off x="175" y="175"/>
              <a:ext cx="1265" cy="1265"/>
            </a:xfrm>
            <a:prstGeom prst="ellipse">
              <a:avLst/>
            </a:prstGeom>
            <a:gradFill rotWithShape="1">
              <a:gsLst>
                <a:gs pos="0">
                  <a:srgbClr val="21B3E1"/>
                </a:gs>
                <a:gs pos="100000">
                  <a:srgbClr val="0F5368"/>
                </a:gs>
              </a:gsLst>
              <a:lin ang="5400000" scaled="1"/>
            </a:gradFill>
            <a:ln w="9525">
              <a:noFill/>
              <a:round/>
              <a:headEnd/>
              <a:tailEnd/>
            </a:ln>
          </p:spPr>
          <p:txBody>
            <a:bodyPr wrap="none" anchor="ctr">
              <a:spAutoFit/>
            </a:bodyPr>
            <a:lstStyle/>
            <a:p>
              <a:endParaRPr lang="zh-CN" altLang="en-US">
                <a:solidFill>
                  <a:srgbClr val="000000"/>
                </a:solidFill>
              </a:endParaRPr>
            </a:p>
          </p:txBody>
        </p:sp>
        <p:sp>
          <p:nvSpPr>
            <p:cNvPr id="5157" name="Oval 30"/>
            <p:cNvSpPr>
              <a:spLocks noChangeArrowheads="1"/>
            </p:cNvSpPr>
            <p:nvPr/>
          </p:nvSpPr>
          <p:spPr bwMode="auto">
            <a:xfrm>
              <a:off x="256" y="256"/>
              <a:ext cx="1097" cy="1104"/>
            </a:xfrm>
            <a:prstGeom prst="ellipse">
              <a:avLst/>
            </a:prstGeom>
            <a:gradFill rotWithShape="1">
              <a:gsLst>
                <a:gs pos="0">
                  <a:srgbClr val="6699FF"/>
                </a:gs>
                <a:gs pos="50000">
                  <a:srgbClr val="37538A"/>
                </a:gs>
                <a:gs pos="100000">
                  <a:srgbClr val="6699FF"/>
                </a:gs>
              </a:gsLst>
              <a:lin ang="2700000" scaled="1"/>
            </a:gradFill>
            <a:ln w="9525">
              <a:noFill/>
              <a:round/>
              <a:headEnd/>
              <a:tailEnd/>
            </a:ln>
          </p:spPr>
          <p:txBody>
            <a:bodyPr anchor="ctr">
              <a:spAutoFit/>
            </a:bodyPr>
            <a:lstStyle/>
            <a:p>
              <a:endParaRPr lang="zh-CN" altLang="en-US">
                <a:solidFill>
                  <a:srgbClr val="000000"/>
                </a:solidFill>
              </a:endParaRPr>
            </a:p>
          </p:txBody>
        </p:sp>
        <p:sp>
          <p:nvSpPr>
            <p:cNvPr id="5158" name="Oval 31"/>
            <p:cNvSpPr>
              <a:spLocks noChangeArrowheads="1"/>
            </p:cNvSpPr>
            <p:nvPr/>
          </p:nvSpPr>
          <p:spPr bwMode="auto">
            <a:xfrm>
              <a:off x="256" y="256"/>
              <a:ext cx="1097" cy="1104"/>
            </a:xfrm>
            <a:prstGeom prst="ellipse">
              <a:avLst/>
            </a:prstGeom>
            <a:gradFill rotWithShape="1">
              <a:gsLst>
                <a:gs pos="0">
                  <a:srgbClr val="21B3E1"/>
                </a:gs>
                <a:gs pos="100000">
                  <a:srgbClr val="10576D"/>
                </a:gs>
              </a:gsLst>
              <a:lin ang="18900000" scaled="1"/>
            </a:gradFill>
            <a:ln w="9525">
              <a:noFill/>
              <a:round/>
              <a:headEnd/>
              <a:tailEnd/>
            </a:ln>
          </p:spPr>
          <p:txBody>
            <a:bodyPr anchor="ctr">
              <a:spAutoFit/>
            </a:bodyPr>
            <a:lstStyle/>
            <a:p>
              <a:endParaRPr lang="zh-CN" altLang="en-US">
                <a:solidFill>
                  <a:srgbClr val="000000"/>
                </a:solidFill>
              </a:endParaRPr>
            </a:p>
          </p:txBody>
        </p:sp>
      </p:grpSp>
      <p:grpSp>
        <p:nvGrpSpPr>
          <p:cNvPr id="4" name="Group 32"/>
          <p:cNvGrpSpPr>
            <a:grpSpLocks/>
          </p:cNvGrpSpPr>
          <p:nvPr/>
        </p:nvGrpSpPr>
        <p:grpSpPr bwMode="auto">
          <a:xfrm>
            <a:off x="1976438" y="4403725"/>
            <a:ext cx="381000" cy="381000"/>
            <a:chOff x="0" y="0"/>
            <a:chExt cx="1615" cy="1615"/>
          </a:xfrm>
        </p:grpSpPr>
        <p:sp>
          <p:nvSpPr>
            <p:cNvPr id="5147" name="Oval 33"/>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solidFill>
                  <a:srgbClr val="000000"/>
                </a:solidFill>
              </a:endParaRPr>
            </a:p>
          </p:txBody>
        </p:sp>
        <p:sp>
          <p:nvSpPr>
            <p:cNvPr id="5148" name="Oval 34"/>
            <p:cNvSpPr>
              <a:spLocks noChangeArrowheads="1"/>
            </p:cNvSpPr>
            <p:nvPr/>
          </p:nvSpPr>
          <p:spPr bwMode="auto">
            <a:xfrm>
              <a:off x="94" y="94"/>
              <a:ext cx="1427" cy="1427"/>
            </a:xfrm>
            <a:prstGeom prst="ellipse">
              <a:avLst/>
            </a:prstGeom>
            <a:gradFill rotWithShape="1">
              <a:gsLst>
                <a:gs pos="0">
                  <a:srgbClr val="FFFFFF"/>
                </a:gs>
                <a:gs pos="50000">
                  <a:srgbClr val="A2A2A2"/>
                </a:gs>
                <a:gs pos="100000">
                  <a:srgbClr val="FFFFFF"/>
                </a:gs>
              </a:gsLst>
              <a:lin ang="0" scaled="1"/>
            </a:gradFill>
            <a:ln w="9525">
              <a:noFill/>
              <a:round/>
              <a:headEnd/>
              <a:tailEnd/>
            </a:ln>
          </p:spPr>
          <p:txBody>
            <a:bodyPr wrap="none" anchor="ctr"/>
            <a:lstStyle/>
            <a:p>
              <a:endParaRPr lang="zh-CN" altLang="en-US">
                <a:solidFill>
                  <a:srgbClr val="000000"/>
                </a:solidFill>
              </a:endParaRPr>
            </a:p>
          </p:txBody>
        </p:sp>
        <p:sp>
          <p:nvSpPr>
            <p:cNvPr id="5149" name="Oval 35"/>
            <p:cNvSpPr>
              <a:spLocks noChangeArrowheads="1"/>
            </p:cNvSpPr>
            <p:nvPr/>
          </p:nvSpPr>
          <p:spPr bwMode="auto">
            <a:xfrm>
              <a:off x="175" y="175"/>
              <a:ext cx="1265" cy="1265"/>
            </a:xfrm>
            <a:prstGeom prst="ellipse">
              <a:avLst/>
            </a:prstGeom>
            <a:gradFill rotWithShape="1">
              <a:gsLst>
                <a:gs pos="0">
                  <a:srgbClr val="6699FF"/>
                </a:gs>
                <a:gs pos="50000">
                  <a:srgbClr val="FFFFFF"/>
                </a:gs>
                <a:gs pos="100000">
                  <a:srgbClr val="6699FF"/>
                </a:gs>
              </a:gsLst>
              <a:lin ang="18900000" scaled="1"/>
            </a:gradFill>
            <a:ln w="9525">
              <a:noFill/>
              <a:round/>
              <a:headEnd/>
              <a:tailEnd/>
            </a:ln>
          </p:spPr>
          <p:txBody>
            <a:bodyPr wrap="none" anchor="ctr">
              <a:spAutoFit/>
            </a:bodyPr>
            <a:lstStyle/>
            <a:p>
              <a:endParaRPr lang="zh-CN" altLang="en-US">
                <a:solidFill>
                  <a:srgbClr val="000000"/>
                </a:solidFill>
              </a:endParaRPr>
            </a:p>
          </p:txBody>
        </p:sp>
        <p:sp>
          <p:nvSpPr>
            <p:cNvPr id="5150" name="Oval 36"/>
            <p:cNvSpPr>
              <a:spLocks noChangeArrowheads="1"/>
            </p:cNvSpPr>
            <p:nvPr/>
          </p:nvSpPr>
          <p:spPr bwMode="auto">
            <a:xfrm>
              <a:off x="175" y="175"/>
              <a:ext cx="1265" cy="1265"/>
            </a:xfrm>
            <a:prstGeom prst="ellipse">
              <a:avLst/>
            </a:prstGeom>
            <a:gradFill rotWithShape="1">
              <a:gsLst>
                <a:gs pos="0">
                  <a:srgbClr val="000000"/>
                </a:gs>
                <a:gs pos="100000">
                  <a:srgbClr val="8D67E1"/>
                </a:gs>
              </a:gsLst>
              <a:lin ang="18900000" scaled="1"/>
            </a:gradFill>
            <a:ln w="9525">
              <a:noFill/>
              <a:round/>
              <a:headEnd/>
              <a:tailEnd/>
            </a:ln>
          </p:spPr>
          <p:txBody>
            <a:bodyPr wrap="none" anchor="ctr">
              <a:spAutoFit/>
            </a:bodyPr>
            <a:lstStyle/>
            <a:p>
              <a:endParaRPr lang="zh-CN" altLang="en-US">
                <a:solidFill>
                  <a:srgbClr val="000000"/>
                </a:solidFill>
              </a:endParaRPr>
            </a:p>
          </p:txBody>
        </p:sp>
        <p:sp>
          <p:nvSpPr>
            <p:cNvPr id="5151" name="Oval 37"/>
            <p:cNvSpPr>
              <a:spLocks noChangeArrowheads="1"/>
            </p:cNvSpPr>
            <p:nvPr/>
          </p:nvSpPr>
          <p:spPr bwMode="auto">
            <a:xfrm>
              <a:off x="256" y="256"/>
              <a:ext cx="1097" cy="1104"/>
            </a:xfrm>
            <a:prstGeom prst="ellipse">
              <a:avLst/>
            </a:prstGeom>
            <a:gradFill rotWithShape="1">
              <a:gsLst>
                <a:gs pos="0">
                  <a:srgbClr val="6699FF"/>
                </a:gs>
                <a:gs pos="50000">
                  <a:srgbClr val="37538A"/>
                </a:gs>
                <a:gs pos="100000">
                  <a:srgbClr val="6699FF"/>
                </a:gs>
              </a:gsLst>
              <a:lin ang="2700000" scaled="1"/>
            </a:gradFill>
            <a:ln w="9525">
              <a:noFill/>
              <a:round/>
              <a:headEnd/>
              <a:tailEnd/>
            </a:ln>
          </p:spPr>
          <p:txBody>
            <a:bodyPr anchor="ctr">
              <a:spAutoFit/>
            </a:bodyPr>
            <a:lstStyle/>
            <a:p>
              <a:endParaRPr lang="zh-CN" altLang="en-US">
                <a:solidFill>
                  <a:srgbClr val="000000"/>
                </a:solidFill>
              </a:endParaRPr>
            </a:p>
          </p:txBody>
        </p:sp>
        <p:sp>
          <p:nvSpPr>
            <p:cNvPr id="5152" name="Oval 38"/>
            <p:cNvSpPr>
              <a:spLocks noChangeArrowheads="1"/>
            </p:cNvSpPr>
            <p:nvPr/>
          </p:nvSpPr>
          <p:spPr bwMode="auto">
            <a:xfrm>
              <a:off x="256" y="256"/>
              <a:ext cx="1097" cy="1104"/>
            </a:xfrm>
            <a:prstGeom prst="ellipse">
              <a:avLst/>
            </a:prstGeom>
            <a:gradFill rotWithShape="1">
              <a:gsLst>
                <a:gs pos="0">
                  <a:srgbClr val="8D67E1"/>
                </a:gs>
                <a:gs pos="100000">
                  <a:srgbClr val="45326D"/>
                </a:gs>
              </a:gsLst>
              <a:lin ang="18900000" scaled="1"/>
            </a:gradFill>
            <a:ln w="9525">
              <a:noFill/>
              <a:round/>
              <a:headEnd/>
              <a:tailEnd/>
            </a:ln>
          </p:spPr>
          <p:txBody>
            <a:bodyPr anchor="ctr">
              <a:spAutoFit/>
            </a:bodyPr>
            <a:lstStyle/>
            <a:p>
              <a:endParaRPr lang="zh-CN" altLang="en-US">
                <a:solidFill>
                  <a:srgbClr val="000000"/>
                </a:solidFill>
              </a:endParaRPr>
            </a:p>
          </p:txBody>
        </p:sp>
      </p:grpSp>
      <p:grpSp>
        <p:nvGrpSpPr>
          <p:cNvPr id="5" name="Group 39"/>
          <p:cNvGrpSpPr>
            <a:grpSpLocks/>
          </p:cNvGrpSpPr>
          <p:nvPr/>
        </p:nvGrpSpPr>
        <p:grpSpPr bwMode="auto">
          <a:xfrm>
            <a:off x="1550988" y="5207000"/>
            <a:ext cx="355600" cy="381000"/>
            <a:chOff x="0" y="0"/>
            <a:chExt cx="1615" cy="1615"/>
          </a:xfrm>
        </p:grpSpPr>
        <p:sp>
          <p:nvSpPr>
            <p:cNvPr id="5141" name="Oval 40"/>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solidFill>
                  <a:srgbClr val="000000"/>
                </a:solidFill>
              </a:endParaRPr>
            </a:p>
          </p:txBody>
        </p:sp>
        <p:sp>
          <p:nvSpPr>
            <p:cNvPr id="5142" name="Oval 41"/>
            <p:cNvSpPr>
              <a:spLocks noChangeArrowheads="1"/>
            </p:cNvSpPr>
            <p:nvPr/>
          </p:nvSpPr>
          <p:spPr bwMode="auto">
            <a:xfrm>
              <a:off x="94" y="94"/>
              <a:ext cx="1428" cy="1427"/>
            </a:xfrm>
            <a:prstGeom prst="ellipse">
              <a:avLst/>
            </a:prstGeom>
            <a:gradFill rotWithShape="1">
              <a:gsLst>
                <a:gs pos="0">
                  <a:srgbClr val="FFFFFF"/>
                </a:gs>
                <a:gs pos="50000">
                  <a:srgbClr val="A2A2A2"/>
                </a:gs>
                <a:gs pos="100000">
                  <a:srgbClr val="FFFFFF"/>
                </a:gs>
              </a:gsLst>
              <a:lin ang="0" scaled="1"/>
            </a:gradFill>
            <a:ln w="9525">
              <a:noFill/>
              <a:round/>
              <a:headEnd/>
              <a:tailEnd/>
            </a:ln>
          </p:spPr>
          <p:txBody>
            <a:bodyPr wrap="none" anchor="ctr"/>
            <a:lstStyle/>
            <a:p>
              <a:endParaRPr lang="zh-CN" altLang="en-US">
                <a:solidFill>
                  <a:srgbClr val="000000"/>
                </a:solidFill>
              </a:endParaRPr>
            </a:p>
          </p:txBody>
        </p:sp>
        <p:sp>
          <p:nvSpPr>
            <p:cNvPr id="5143" name="Oval 42"/>
            <p:cNvSpPr>
              <a:spLocks noChangeArrowheads="1"/>
            </p:cNvSpPr>
            <p:nvPr/>
          </p:nvSpPr>
          <p:spPr bwMode="auto">
            <a:xfrm>
              <a:off x="173" y="175"/>
              <a:ext cx="1262" cy="1265"/>
            </a:xfrm>
            <a:prstGeom prst="ellipse">
              <a:avLst/>
            </a:prstGeom>
            <a:gradFill rotWithShape="1">
              <a:gsLst>
                <a:gs pos="0">
                  <a:srgbClr val="6699FF"/>
                </a:gs>
                <a:gs pos="50000">
                  <a:srgbClr val="FFFFFF"/>
                </a:gs>
                <a:gs pos="100000">
                  <a:srgbClr val="6699FF"/>
                </a:gs>
              </a:gsLst>
              <a:lin ang="18900000" scaled="1"/>
            </a:gradFill>
            <a:ln w="9525">
              <a:noFill/>
              <a:round/>
              <a:headEnd/>
              <a:tailEnd/>
            </a:ln>
          </p:spPr>
          <p:txBody>
            <a:bodyPr wrap="none" anchor="ctr">
              <a:spAutoFit/>
            </a:bodyPr>
            <a:lstStyle/>
            <a:p>
              <a:endParaRPr lang="zh-CN" altLang="en-US">
                <a:solidFill>
                  <a:srgbClr val="000000"/>
                </a:solidFill>
              </a:endParaRPr>
            </a:p>
          </p:txBody>
        </p:sp>
        <p:sp>
          <p:nvSpPr>
            <p:cNvPr id="5144" name="Oval 43"/>
            <p:cNvSpPr>
              <a:spLocks noChangeArrowheads="1"/>
            </p:cNvSpPr>
            <p:nvPr/>
          </p:nvSpPr>
          <p:spPr bwMode="auto">
            <a:xfrm>
              <a:off x="173" y="175"/>
              <a:ext cx="1262" cy="1265"/>
            </a:xfrm>
            <a:prstGeom prst="ellipse">
              <a:avLst/>
            </a:prstGeom>
            <a:gradFill rotWithShape="1">
              <a:gsLst>
                <a:gs pos="0">
                  <a:srgbClr val="000000"/>
                </a:gs>
                <a:gs pos="100000">
                  <a:srgbClr val="E35E23"/>
                </a:gs>
              </a:gsLst>
              <a:lin ang="18900000" scaled="1"/>
            </a:gradFill>
            <a:ln w="9525">
              <a:noFill/>
              <a:round/>
              <a:headEnd/>
              <a:tailEnd/>
            </a:ln>
          </p:spPr>
          <p:txBody>
            <a:bodyPr wrap="none" anchor="ctr">
              <a:spAutoFit/>
            </a:bodyPr>
            <a:lstStyle/>
            <a:p>
              <a:endParaRPr lang="zh-CN" altLang="en-US">
                <a:solidFill>
                  <a:srgbClr val="000000"/>
                </a:solidFill>
              </a:endParaRPr>
            </a:p>
          </p:txBody>
        </p:sp>
        <p:sp>
          <p:nvSpPr>
            <p:cNvPr id="5145" name="Oval 44"/>
            <p:cNvSpPr>
              <a:spLocks noChangeArrowheads="1"/>
            </p:cNvSpPr>
            <p:nvPr/>
          </p:nvSpPr>
          <p:spPr bwMode="auto">
            <a:xfrm>
              <a:off x="260" y="256"/>
              <a:ext cx="1096" cy="1104"/>
            </a:xfrm>
            <a:prstGeom prst="ellipse">
              <a:avLst/>
            </a:prstGeom>
            <a:gradFill rotWithShape="1">
              <a:gsLst>
                <a:gs pos="0">
                  <a:srgbClr val="6699FF"/>
                </a:gs>
                <a:gs pos="50000">
                  <a:srgbClr val="37538A"/>
                </a:gs>
                <a:gs pos="100000">
                  <a:srgbClr val="6699FF"/>
                </a:gs>
              </a:gsLst>
              <a:lin ang="2700000" scaled="1"/>
            </a:gradFill>
            <a:ln w="9525">
              <a:noFill/>
              <a:round/>
              <a:headEnd/>
              <a:tailEnd/>
            </a:ln>
          </p:spPr>
          <p:txBody>
            <a:bodyPr anchor="ctr">
              <a:spAutoFit/>
            </a:bodyPr>
            <a:lstStyle/>
            <a:p>
              <a:endParaRPr lang="zh-CN" altLang="en-US">
                <a:solidFill>
                  <a:srgbClr val="000000"/>
                </a:solidFill>
              </a:endParaRPr>
            </a:p>
          </p:txBody>
        </p:sp>
        <p:sp>
          <p:nvSpPr>
            <p:cNvPr id="5146" name="Oval 45"/>
            <p:cNvSpPr>
              <a:spLocks noChangeArrowheads="1"/>
            </p:cNvSpPr>
            <p:nvPr/>
          </p:nvSpPr>
          <p:spPr bwMode="auto">
            <a:xfrm>
              <a:off x="260" y="256"/>
              <a:ext cx="1096" cy="1104"/>
            </a:xfrm>
            <a:prstGeom prst="ellipse">
              <a:avLst/>
            </a:prstGeom>
            <a:gradFill rotWithShape="1">
              <a:gsLst>
                <a:gs pos="0">
                  <a:srgbClr val="E35E23"/>
                </a:gs>
                <a:gs pos="100000">
                  <a:srgbClr val="6E2E11"/>
                </a:gs>
              </a:gsLst>
              <a:lin ang="18900000" scaled="1"/>
            </a:gradFill>
            <a:ln w="9525">
              <a:noFill/>
              <a:round/>
              <a:headEnd/>
              <a:tailEnd/>
            </a:ln>
          </p:spPr>
          <p:txBody>
            <a:bodyPr anchor="ctr">
              <a:spAutoFit/>
            </a:bodyPr>
            <a:lstStyle/>
            <a:p>
              <a:endParaRPr lang="zh-CN" altLang="en-US">
                <a:solidFill>
                  <a:srgbClr val="000000"/>
                </a:solidFill>
              </a:endParaRPr>
            </a:p>
          </p:txBody>
        </p:sp>
      </p:grpSp>
      <p:sp>
        <p:nvSpPr>
          <p:cNvPr id="5133" name="AutoShape 9"/>
          <p:cNvSpPr>
            <a:spLocks noChangeArrowheads="1"/>
          </p:cNvSpPr>
          <p:nvPr/>
        </p:nvSpPr>
        <p:spPr bwMode="auto">
          <a:xfrm>
            <a:off x="2355850" y="2781300"/>
            <a:ext cx="4419600" cy="508000"/>
          </a:xfrm>
          <a:prstGeom prst="roundRect">
            <a:avLst>
              <a:gd name="adj" fmla="val 50000"/>
            </a:avLst>
          </a:prstGeom>
          <a:noFill/>
          <a:ln w="28575">
            <a:solidFill>
              <a:srgbClr val="C0C0C0"/>
            </a:solidFill>
            <a:round/>
            <a:headEnd/>
            <a:tailEnd/>
          </a:ln>
        </p:spPr>
        <p:txBody>
          <a:bodyPr wrap="none" anchor="ctr"/>
          <a:lstStyle/>
          <a:p>
            <a:pPr eaLnBrk="0" hangingPunct="0"/>
            <a:r>
              <a:rPr lang="zh-CN" altLang="en-US" sz="2800" b="1">
                <a:solidFill>
                  <a:srgbClr val="000000"/>
                </a:solidFill>
                <a:latin typeface="微软雅黑" pitchFamily="34" charset="-122"/>
                <a:ea typeface="微软雅黑" pitchFamily="34" charset="-122"/>
              </a:rPr>
              <a:t>移动应用平台和开发技术</a:t>
            </a:r>
          </a:p>
        </p:txBody>
      </p:sp>
      <p:grpSp>
        <p:nvGrpSpPr>
          <p:cNvPr id="6" name="Group 18"/>
          <p:cNvGrpSpPr>
            <a:grpSpLocks/>
          </p:cNvGrpSpPr>
          <p:nvPr/>
        </p:nvGrpSpPr>
        <p:grpSpPr bwMode="auto">
          <a:xfrm>
            <a:off x="2051050" y="2887663"/>
            <a:ext cx="381000" cy="381000"/>
            <a:chOff x="0" y="0"/>
            <a:chExt cx="1615" cy="1615"/>
          </a:xfrm>
        </p:grpSpPr>
        <p:sp>
          <p:nvSpPr>
            <p:cNvPr id="5135" name="Oval 19"/>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solidFill>
                  <a:srgbClr val="000000"/>
                </a:solidFill>
              </a:endParaRPr>
            </a:p>
          </p:txBody>
        </p:sp>
        <p:sp>
          <p:nvSpPr>
            <p:cNvPr id="5136" name="Oval 20"/>
            <p:cNvSpPr>
              <a:spLocks noChangeArrowheads="1"/>
            </p:cNvSpPr>
            <p:nvPr/>
          </p:nvSpPr>
          <p:spPr bwMode="auto">
            <a:xfrm>
              <a:off x="94" y="94"/>
              <a:ext cx="1427" cy="1427"/>
            </a:xfrm>
            <a:prstGeom prst="ellipse">
              <a:avLst/>
            </a:prstGeom>
            <a:gradFill rotWithShape="1">
              <a:gsLst>
                <a:gs pos="0">
                  <a:srgbClr val="FFFFFF"/>
                </a:gs>
                <a:gs pos="50000">
                  <a:srgbClr val="A2A2A2"/>
                </a:gs>
                <a:gs pos="100000">
                  <a:srgbClr val="FFFFFF"/>
                </a:gs>
              </a:gsLst>
              <a:lin ang="0" scaled="1"/>
            </a:gradFill>
            <a:ln w="9525">
              <a:noFill/>
              <a:round/>
              <a:headEnd/>
              <a:tailEnd/>
            </a:ln>
          </p:spPr>
          <p:txBody>
            <a:bodyPr wrap="none" anchor="ctr"/>
            <a:lstStyle/>
            <a:p>
              <a:endParaRPr lang="zh-CN" altLang="en-US">
                <a:solidFill>
                  <a:srgbClr val="000000"/>
                </a:solidFill>
              </a:endParaRPr>
            </a:p>
          </p:txBody>
        </p:sp>
        <p:sp>
          <p:nvSpPr>
            <p:cNvPr id="5137" name="Oval 21"/>
            <p:cNvSpPr>
              <a:spLocks noChangeArrowheads="1"/>
            </p:cNvSpPr>
            <p:nvPr/>
          </p:nvSpPr>
          <p:spPr bwMode="auto">
            <a:xfrm>
              <a:off x="175" y="175"/>
              <a:ext cx="1265" cy="1265"/>
            </a:xfrm>
            <a:prstGeom prst="ellipse">
              <a:avLst/>
            </a:prstGeom>
            <a:gradFill rotWithShape="1">
              <a:gsLst>
                <a:gs pos="0">
                  <a:srgbClr val="6699FF"/>
                </a:gs>
                <a:gs pos="50000">
                  <a:srgbClr val="FFFFFF"/>
                </a:gs>
                <a:gs pos="100000">
                  <a:srgbClr val="6699FF"/>
                </a:gs>
              </a:gsLst>
              <a:lin ang="18900000" scaled="1"/>
            </a:gradFill>
            <a:ln w="9525">
              <a:noFill/>
              <a:round/>
              <a:headEnd/>
              <a:tailEnd/>
            </a:ln>
          </p:spPr>
          <p:txBody>
            <a:bodyPr wrap="none" anchor="ctr">
              <a:spAutoFit/>
            </a:bodyPr>
            <a:lstStyle/>
            <a:p>
              <a:endParaRPr lang="zh-CN" altLang="en-US">
                <a:solidFill>
                  <a:srgbClr val="000000"/>
                </a:solidFill>
              </a:endParaRPr>
            </a:p>
          </p:txBody>
        </p:sp>
        <p:sp>
          <p:nvSpPr>
            <p:cNvPr id="5138" name="Oval 22"/>
            <p:cNvSpPr>
              <a:spLocks noChangeArrowheads="1"/>
            </p:cNvSpPr>
            <p:nvPr/>
          </p:nvSpPr>
          <p:spPr bwMode="auto">
            <a:xfrm>
              <a:off x="175" y="175"/>
              <a:ext cx="1265" cy="1265"/>
            </a:xfrm>
            <a:prstGeom prst="ellipse">
              <a:avLst/>
            </a:prstGeom>
            <a:gradFill rotWithShape="1">
              <a:gsLst>
                <a:gs pos="0">
                  <a:srgbClr val="000000"/>
                </a:gs>
                <a:gs pos="100000">
                  <a:srgbClr val="48BE67"/>
                </a:gs>
              </a:gsLst>
              <a:lin ang="18900000" scaled="1"/>
            </a:gradFill>
            <a:ln w="9525">
              <a:noFill/>
              <a:round/>
              <a:headEnd/>
              <a:tailEnd/>
            </a:ln>
          </p:spPr>
          <p:txBody>
            <a:bodyPr wrap="none" anchor="ctr">
              <a:spAutoFit/>
            </a:bodyPr>
            <a:lstStyle/>
            <a:p>
              <a:endParaRPr lang="zh-CN" altLang="en-US">
                <a:solidFill>
                  <a:srgbClr val="000000"/>
                </a:solidFill>
              </a:endParaRPr>
            </a:p>
          </p:txBody>
        </p:sp>
        <p:sp>
          <p:nvSpPr>
            <p:cNvPr id="5139" name="Oval 23"/>
            <p:cNvSpPr>
              <a:spLocks noChangeArrowheads="1"/>
            </p:cNvSpPr>
            <p:nvPr/>
          </p:nvSpPr>
          <p:spPr bwMode="auto">
            <a:xfrm>
              <a:off x="256" y="256"/>
              <a:ext cx="1097" cy="1104"/>
            </a:xfrm>
            <a:prstGeom prst="ellipse">
              <a:avLst/>
            </a:prstGeom>
            <a:gradFill rotWithShape="1">
              <a:gsLst>
                <a:gs pos="0">
                  <a:srgbClr val="6699FF"/>
                </a:gs>
                <a:gs pos="50000">
                  <a:srgbClr val="37538A"/>
                </a:gs>
                <a:gs pos="100000">
                  <a:srgbClr val="6699FF"/>
                </a:gs>
              </a:gsLst>
              <a:lin ang="2700000" scaled="1"/>
            </a:gradFill>
            <a:ln w="9525">
              <a:noFill/>
              <a:round/>
              <a:headEnd/>
              <a:tailEnd/>
            </a:ln>
          </p:spPr>
          <p:txBody>
            <a:bodyPr anchor="ctr">
              <a:spAutoFit/>
            </a:bodyPr>
            <a:lstStyle/>
            <a:p>
              <a:endParaRPr lang="zh-CN" altLang="en-US">
                <a:solidFill>
                  <a:srgbClr val="000000"/>
                </a:solidFill>
              </a:endParaRPr>
            </a:p>
          </p:txBody>
        </p:sp>
        <p:sp>
          <p:nvSpPr>
            <p:cNvPr id="5140" name="Oval 24"/>
            <p:cNvSpPr>
              <a:spLocks noChangeArrowheads="1"/>
            </p:cNvSpPr>
            <p:nvPr/>
          </p:nvSpPr>
          <p:spPr bwMode="auto">
            <a:xfrm>
              <a:off x="256" y="256"/>
              <a:ext cx="1097" cy="1104"/>
            </a:xfrm>
            <a:prstGeom prst="ellipse">
              <a:avLst/>
            </a:prstGeom>
            <a:gradFill rotWithShape="1">
              <a:gsLst>
                <a:gs pos="0">
                  <a:srgbClr val="48BE67"/>
                </a:gs>
                <a:gs pos="100000">
                  <a:srgbClr val="235C32"/>
                </a:gs>
              </a:gsLst>
              <a:lin ang="18900000" scaled="1"/>
            </a:gradFill>
            <a:ln w="9525">
              <a:noFill/>
              <a:round/>
              <a:headEnd/>
              <a:tailEnd/>
            </a:ln>
          </p:spPr>
          <p:txBody>
            <a:bodyPr anchor="ctr">
              <a:spAutoFit/>
            </a:bodyPr>
            <a:lstStyle/>
            <a:p>
              <a:endParaRPr lang="zh-CN" altLang="en-US">
                <a:solidFill>
                  <a:srgbClr val="000000"/>
                </a:solidFill>
              </a:endParaRPr>
            </a:p>
          </p:txBody>
        </p:sp>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Box 1"/>
          <p:cNvSpPr txBox="1">
            <a:spLocks noChangeArrowheads="1"/>
          </p:cNvSpPr>
          <p:nvPr/>
        </p:nvSpPr>
        <p:spPr bwMode="auto">
          <a:xfrm>
            <a:off x="0" y="36513"/>
            <a:ext cx="9144000" cy="584200"/>
          </a:xfrm>
          <a:prstGeom prst="rect">
            <a:avLst/>
          </a:prstGeom>
          <a:noFill/>
          <a:ln w="9525">
            <a:noFill/>
            <a:miter lim="800000"/>
            <a:headEnd/>
            <a:tailEnd/>
          </a:ln>
        </p:spPr>
        <p:txBody>
          <a:bodyPr>
            <a:spAutoFit/>
          </a:bodyPr>
          <a:lstStyle/>
          <a:p>
            <a:pPr algn="ctr"/>
            <a:r>
              <a:rPr lang="zh-CN" altLang="en-US" sz="3200" b="1">
                <a:solidFill>
                  <a:srgbClr val="E5E9F0"/>
                </a:solidFill>
                <a:latin typeface="黑体" pitchFamily="2" charset="-122"/>
                <a:ea typeface="黑体" pitchFamily="2" charset="-122"/>
              </a:rPr>
              <a:t>移动办公项目分析</a:t>
            </a:r>
          </a:p>
        </p:txBody>
      </p:sp>
      <p:sp>
        <p:nvSpPr>
          <p:cNvPr id="23555" name="内容占位符 2"/>
          <p:cNvSpPr txBox="1">
            <a:spLocks noChangeArrowheads="1"/>
          </p:cNvSpPr>
          <p:nvPr/>
        </p:nvSpPr>
        <p:spPr bwMode="auto">
          <a:xfrm>
            <a:off x="755650" y="873125"/>
            <a:ext cx="7632700" cy="503238"/>
          </a:xfrm>
          <a:prstGeom prst="rect">
            <a:avLst/>
          </a:prstGeom>
          <a:noFill/>
          <a:ln w="9525">
            <a:noFill/>
            <a:miter lim="800000"/>
            <a:headEnd/>
            <a:tailEnd/>
          </a:ln>
        </p:spPr>
        <p:txBody>
          <a:bodyPr/>
          <a:lstStyle/>
          <a:p>
            <a:pPr eaLnBrk="0" hangingPunct="0">
              <a:lnSpc>
                <a:spcPct val="125000"/>
              </a:lnSpc>
              <a:spcBef>
                <a:spcPct val="20000"/>
              </a:spcBef>
              <a:buClr>
                <a:srgbClr val="6699FF"/>
              </a:buClr>
            </a:pPr>
            <a:r>
              <a:rPr lang="zh-CN" altLang="en-US" sz="2000" b="1" dirty="0">
                <a:latin typeface="微软雅黑" pitchFamily="34" charset="-122"/>
                <a:ea typeface="微软雅黑" pitchFamily="34" charset="-122"/>
              </a:rPr>
              <a:t>业务需求</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eaLnBrk="0" hangingPunct="0">
              <a:lnSpc>
                <a:spcPct val="125000"/>
              </a:lnSpc>
              <a:spcBef>
                <a:spcPct val="20000"/>
              </a:spcBef>
              <a:buClr>
                <a:srgbClr val="6699FF"/>
              </a:buClr>
            </a:pPr>
            <a:endParaRPr lang="en-US" altLang="zh-CN" sz="2000" b="1" dirty="0" smtClean="0">
              <a:latin typeface="微软雅黑" pitchFamily="34" charset="-122"/>
              <a:ea typeface="微软雅黑" pitchFamily="34" charset="-122"/>
            </a:endParaRPr>
          </a:p>
          <a:p>
            <a:pPr marL="457200" indent="-457200" eaLnBrk="0" hangingPunct="0">
              <a:lnSpc>
                <a:spcPct val="125000"/>
              </a:lnSpc>
              <a:spcBef>
                <a:spcPct val="20000"/>
              </a:spcBef>
              <a:buClr>
                <a:srgbClr val="6699FF"/>
              </a:buClr>
            </a:pPr>
            <a:r>
              <a:rPr lang="en-US" altLang="zh-CN" sz="2000" dirty="0" smtClean="0">
                <a:latin typeface="微软雅黑" pitchFamily="34" charset="-122"/>
                <a:ea typeface="微软雅黑" pitchFamily="34" charset="-122"/>
              </a:rPr>
              <a:t>		</a:t>
            </a:r>
            <a:r>
              <a:rPr lang="zh-CN" altLang="en-US" sz="2000" dirty="0" smtClean="0">
                <a:latin typeface="微软雅黑" pitchFamily="34" charset="-122"/>
                <a:ea typeface="微软雅黑" pitchFamily="34" charset="-122"/>
              </a:rPr>
              <a:t>企业现在商业体系越来越复杂，工作的流动性和移动性越来越强，</a:t>
            </a:r>
            <a:r>
              <a:rPr lang="en-US" altLang="zh-CN" sz="2000" dirty="0" smtClean="0">
                <a:latin typeface="微软雅黑" pitchFamily="34" charset="-122"/>
                <a:ea typeface="微软雅黑" pitchFamily="34" charset="-122"/>
              </a:rPr>
              <a:t>PC</a:t>
            </a:r>
            <a:r>
              <a:rPr lang="zh-CN" altLang="en-US" sz="2000" dirty="0" smtClean="0">
                <a:latin typeface="微软雅黑" pitchFamily="34" charset="-122"/>
                <a:ea typeface="微软雅黑" pitchFamily="34" charset="-122"/>
              </a:rPr>
              <a:t>端的办公管理系统受到时间和地点的局限，难以在移动化办公的情境下真正将企业的管理制度落地。另一方面，由于工作的流动性，传统的办公管理方式给公司的领导层和在外的业务人员带来了极大的不便。移动</a:t>
            </a:r>
            <a:r>
              <a:rPr lang="en-US" altLang="zh-CN" sz="2000" dirty="0" smtClean="0">
                <a:latin typeface="微软雅黑" pitchFamily="34" charset="-122"/>
                <a:ea typeface="微软雅黑" pitchFamily="34" charset="-122"/>
              </a:rPr>
              <a:t>OA</a:t>
            </a:r>
            <a:r>
              <a:rPr lang="zh-CN" altLang="en-US" sz="2000" dirty="0" smtClean="0">
                <a:latin typeface="微软雅黑" pitchFamily="34" charset="-122"/>
                <a:ea typeface="微软雅黑" pitchFamily="34" charset="-122"/>
              </a:rPr>
              <a:t>的出现，可以帮助企业管理者真正将企业的管理制度落到实处，同时提高企业内部的办公协作效率。</a:t>
            </a:r>
            <a:endParaRPr lang="zh-CN" altLang="en-US" sz="20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Box 1"/>
          <p:cNvSpPr txBox="1">
            <a:spLocks noChangeArrowheads="1"/>
          </p:cNvSpPr>
          <p:nvPr/>
        </p:nvSpPr>
        <p:spPr bwMode="auto">
          <a:xfrm>
            <a:off x="0" y="36513"/>
            <a:ext cx="9144000" cy="584200"/>
          </a:xfrm>
          <a:prstGeom prst="rect">
            <a:avLst/>
          </a:prstGeom>
          <a:noFill/>
          <a:ln w="9525">
            <a:noFill/>
            <a:miter lim="800000"/>
            <a:headEnd/>
            <a:tailEnd/>
          </a:ln>
        </p:spPr>
        <p:txBody>
          <a:bodyPr>
            <a:spAutoFit/>
          </a:bodyPr>
          <a:lstStyle/>
          <a:p>
            <a:pPr algn="ctr"/>
            <a:r>
              <a:rPr lang="zh-CN" altLang="en-US" sz="3200" b="1">
                <a:solidFill>
                  <a:srgbClr val="E5E9F0"/>
                </a:solidFill>
                <a:latin typeface="黑体" pitchFamily="2" charset="-122"/>
                <a:ea typeface="黑体" pitchFamily="2" charset="-122"/>
              </a:rPr>
              <a:t>移动办公项目分析</a:t>
            </a:r>
          </a:p>
        </p:txBody>
      </p:sp>
      <p:sp>
        <p:nvSpPr>
          <p:cNvPr id="23555" name="内容占位符 2"/>
          <p:cNvSpPr txBox="1">
            <a:spLocks noChangeArrowheads="1"/>
          </p:cNvSpPr>
          <p:nvPr/>
        </p:nvSpPr>
        <p:spPr bwMode="auto">
          <a:xfrm>
            <a:off x="755650" y="873125"/>
            <a:ext cx="7632700" cy="503238"/>
          </a:xfrm>
          <a:prstGeom prst="rect">
            <a:avLst/>
          </a:prstGeom>
          <a:noFill/>
          <a:ln w="9525">
            <a:noFill/>
            <a:miter lim="800000"/>
            <a:headEnd/>
            <a:tailEnd/>
          </a:ln>
        </p:spPr>
        <p:txBody>
          <a:bodyPr/>
          <a:lstStyle/>
          <a:p>
            <a:pPr eaLnBrk="0" hangingPunct="0">
              <a:lnSpc>
                <a:spcPct val="125000"/>
              </a:lnSpc>
              <a:spcBef>
                <a:spcPct val="20000"/>
              </a:spcBef>
              <a:buClr>
                <a:srgbClr val="6699FF"/>
              </a:buClr>
            </a:pPr>
            <a:r>
              <a:rPr lang="zh-CN" altLang="en-US" sz="2000" b="1" dirty="0" smtClean="0">
                <a:latin typeface="微软雅黑" pitchFamily="34" charset="-122"/>
                <a:ea typeface="微软雅黑" pitchFamily="34" charset="-122"/>
              </a:rPr>
              <a:t>功能需求</a:t>
            </a:r>
            <a:r>
              <a:rPr lang="zh-CN" altLang="en-US" sz="2000" b="1" dirty="0">
                <a:latin typeface="微软雅黑" pitchFamily="34" charset="-122"/>
                <a:ea typeface="微软雅黑" pitchFamily="34" charset="-122"/>
              </a:rPr>
              <a:t>：</a:t>
            </a:r>
          </a:p>
        </p:txBody>
      </p:sp>
      <p:sp>
        <p:nvSpPr>
          <p:cNvPr id="23556" name="内容占位符 2"/>
          <p:cNvSpPr txBox="1">
            <a:spLocks noChangeArrowheads="1"/>
          </p:cNvSpPr>
          <p:nvPr/>
        </p:nvSpPr>
        <p:spPr bwMode="auto">
          <a:xfrm>
            <a:off x="827088" y="1412875"/>
            <a:ext cx="7416800" cy="3168650"/>
          </a:xfrm>
          <a:prstGeom prst="rect">
            <a:avLst/>
          </a:prstGeom>
          <a:noFill/>
          <a:ln w="9525">
            <a:noFill/>
            <a:miter lim="800000"/>
            <a:headEnd/>
            <a:tailEnd/>
          </a:ln>
        </p:spPr>
        <p:txBody>
          <a:bodyPr/>
          <a:lstStyle/>
          <a:p>
            <a:pPr marL="457200" indent="-457200" eaLnBrk="0" hangingPunct="0">
              <a:lnSpc>
                <a:spcPct val="125000"/>
              </a:lnSpc>
              <a:spcBef>
                <a:spcPct val="20000"/>
              </a:spcBef>
              <a:buClr>
                <a:srgbClr val="6699FF"/>
              </a:buClr>
              <a:buFont typeface="黑体" pitchFamily="2" charset="-122"/>
              <a:buAutoNum type="arabicPeriod"/>
            </a:pPr>
            <a:r>
              <a:rPr lang="zh-CN" altLang="en-US" sz="2000">
                <a:latin typeface="微软雅黑" pitchFamily="34" charset="-122"/>
                <a:ea typeface="微软雅黑" pitchFamily="34" charset="-122"/>
              </a:rPr>
              <a:t>企业新闻、公告、通知功能</a:t>
            </a:r>
          </a:p>
          <a:p>
            <a:pPr marL="457200" indent="-457200" eaLnBrk="0" hangingPunct="0">
              <a:lnSpc>
                <a:spcPct val="125000"/>
              </a:lnSpc>
              <a:spcBef>
                <a:spcPct val="20000"/>
              </a:spcBef>
              <a:buClr>
                <a:srgbClr val="6699FF"/>
              </a:buClr>
              <a:buFont typeface="黑体" pitchFamily="2" charset="-122"/>
              <a:buAutoNum type="arabicPeriod"/>
            </a:pPr>
            <a:r>
              <a:rPr lang="zh-CN" altLang="en-US" sz="2000">
                <a:latin typeface="微软雅黑" pitchFamily="34" charset="-122"/>
                <a:ea typeface="微软雅黑" pitchFamily="34" charset="-122"/>
              </a:rPr>
              <a:t>企业通讯录、可从通讯录直接调用手机打电话、发短信、发邮件功能</a:t>
            </a:r>
          </a:p>
          <a:p>
            <a:pPr marL="457200" indent="-457200" eaLnBrk="0" hangingPunct="0">
              <a:lnSpc>
                <a:spcPct val="125000"/>
              </a:lnSpc>
              <a:spcBef>
                <a:spcPct val="20000"/>
              </a:spcBef>
              <a:buClr>
                <a:srgbClr val="6699FF"/>
              </a:buClr>
              <a:buFont typeface="黑体" pitchFamily="2" charset="-122"/>
              <a:buAutoNum type="arabicPeriod"/>
            </a:pPr>
            <a:r>
              <a:rPr lang="zh-CN" altLang="en-US" sz="2000">
                <a:latin typeface="微软雅黑" pitchFamily="34" charset="-122"/>
                <a:ea typeface="微软雅黑" pitchFamily="34" charset="-122"/>
              </a:rPr>
              <a:t>邮件功能，发邮件、收邮件</a:t>
            </a:r>
          </a:p>
          <a:p>
            <a:pPr marL="457200" indent="-457200" eaLnBrk="0" hangingPunct="0">
              <a:lnSpc>
                <a:spcPct val="125000"/>
              </a:lnSpc>
              <a:spcBef>
                <a:spcPct val="20000"/>
              </a:spcBef>
              <a:buClr>
                <a:srgbClr val="6699FF"/>
              </a:buClr>
              <a:buFont typeface="黑体" pitchFamily="2" charset="-122"/>
              <a:buAutoNum type="arabicPeriod"/>
            </a:pPr>
            <a:r>
              <a:rPr lang="zh-CN" altLang="en-US" sz="2000">
                <a:latin typeface="微软雅黑" pitchFamily="34" charset="-122"/>
                <a:ea typeface="微软雅黑" pitchFamily="34" charset="-122"/>
              </a:rPr>
              <a:t>请假、请假审批（简单工作流流程审批）</a:t>
            </a:r>
          </a:p>
          <a:p>
            <a:pPr marL="457200" indent="-457200" eaLnBrk="0" hangingPunct="0">
              <a:lnSpc>
                <a:spcPct val="125000"/>
              </a:lnSpc>
              <a:spcBef>
                <a:spcPct val="20000"/>
              </a:spcBef>
              <a:buClr>
                <a:srgbClr val="6699FF"/>
              </a:buClr>
              <a:buFont typeface="黑体" pitchFamily="2" charset="-122"/>
              <a:buAutoNum type="arabicPeriod"/>
            </a:pPr>
            <a:r>
              <a:rPr lang="zh-CN" altLang="en-US" sz="2000">
                <a:latin typeface="微软雅黑" pitchFamily="34" charset="-122"/>
                <a:ea typeface="微软雅黑" pitchFamily="34" charset="-122"/>
              </a:rPr>
              <a:t>公文签章、批注功能（编辑</a:t>
            </a:r>
            <a:r>
              <a:rPr lang="en-US" altLang="zh-CN" sz="2000">
                <a:latin typeface="微软雅黑" pitchFamily="34" charset="-122"/>
                <a:ea typeface="微软雅黑" pitchFamily="34" charset="-122"/>
              </a:rPr>
              <a:t>World</a:t>
            </a:r>
            <a:r>
              <a:rPr lang="zh-CN" altLang="en-US" sz="2000">
                <a:latin typeface="微软雅黑" pitchFamily="34" charset="-122"/>
                <a:ea typeface="微软雅黑" pitchFamily="34" charset="-122"/>
              </a:rPr>
              <a:t>文档）</a:t>
            </a:r>
          </a:p>
        </p:txBody>
      </p:sp>
      <p:sp>
        <p:nvSpPr>
          <p:cNvPr id="23557" name="内容占位符 2"/>
          <p:cNvSpPr txBox="1">
            <a:spLocks noChangeArrowheads="1"/>
          </p:cNvSpPr>
          <p:nvPr/>
        </p:nvSpPr>
        <p:spPr bwMode="auto">
          <a:xfrm>
            <a:off x="684213" y="4365625"/>
            <a:ext cx="7632700" cy="1727200"/>
          </a:xfrm>
          <a:prstGeom prst="rect">
            <a:avLst/>
          </a:prstGeom>
          <a:noFill/>
          <a:ln w="9525">
            <a:noFill/>
            <a:miter lim="800000"/>
            <a:headEnd/>
            <a:tailEnd/>
          </a:ln>
        </p:spPr>
        <p:txBody>
          <a:bodyPr/>
          <a:lstStyle/>
          <a:p>
            <a:pPr eaLnBrk="0" hangingPunct="0">
              <a:lnSpc>
                <a:spcPct val="125000"/>
              </a:lnSpc>
              <a:spcBef>
                <a:spcPct val="20000"/>
              </a:spcBef>
              <a:buClr>
                <a:srgbClr val="6699FF"/>
              </a:buClr>
            </a:pPr>
            <a:r>
              <a:rPr lang="zh-CN" altLang="en-US" sz="2000" dirty="0">
                <a:latin typeface="微软雅黑" pitchFamily="34" charset="-122"/>
                <a:ea typeface="微软雅黑" pitchFamily="34" charset="-122"/>
              </a:rPr>
              <a:t>       </a:t>
            </a:r>
            <a:r>
              <a:rPr lang="zh-CN" altLang="en-US" sz="2000" dirty="0" smtClean="0">
                <a:latin typeface="微软雅黑" pitchFamily="34" charset="-122"/>
                <a:ea typeface="微软雅黑" pitchFamily="34" charset="-122"/>
              </a:rPr>
              <a:t>其中公文</a:t>
            </a:r>
            <a:r>
              <a:rPr lang="zh-CN" altLang="en-US" sz="2000" dirty="0">
                <a:latin typeface="微软雅黑" pitchFamily="34" charset="-122"/>
                <a:ea typeface="微软雅黑" pitchFamily="34" charset="-122"/>
              </a:rPr>
              <a:t>签章、批注功能，目前在移动</a:t>
            </a:r>
            <a:r>
              <a:rPr lang="en-US" altLang="zh-CN" sz="2000" dirty="0">
                <a:latin typeface="微软雅黑" pitchFamily="34" charset="-122"/>
                <a:ea typeface="微软雅黑" pitchFamily="34" charset="-122"/>
              </a:rPr>
              <a:t>Web</a:t>
            </a:r>
            <a:r>
              <a:rPr lang="zh-CN" altLang="en-US" sz="2000" dirty="0">
                <a:latin typeface="微软雅黑" pitchFamily="34" charset="-122"/>
                <a:ea typeface="微软雅黑" pitchFamily="34" charset="-122"/>
              </a:rPr>
              <a:t>应用中无法实现，必须采用原生应用的方式，并调用第三方</a:t>
            </a:r>
            <a:r>
              <a:rPr lang="en-US" altLang="zh-CN" sz="2000" dirty="0">
                <a:latin typeface="微软雅黑" pitchFamily="34" charset="-122"/>
                <a:ea typeface="微软雅黑" pitchFamily="34" charset="-122"/>
              </a:rPr>
              <a:t>World</a:t>
            </a:r>
            <a:r>
              <a:rPr lang="zh-CN" altLang="en-US" sz="2000" dirty="0">
                <a:latin typeface="微软雅黑" pitchFamily="34" charset="-122"/>
                <a:ea typeface="微软雅黑" pitchFamily="34" charset="-122"/>
              </a:rPr>
              <a:t>编辑工具</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如</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金山</a:t>
            </a:r>
            <a:r>
              <a:rPr lang="en-US" altLang="zh-CN" sz="2000" dirty="0">
                <a:latin typeface="微软雅黑" pitchFamily="34" charset="-122"/>
                <a:ea typeface="微软雅黑" pitchFamily="34" charset="-122"/>
              </a:rPr>
              <a:t>WPS</a:t>
            </a:r>
            <a:r>
              <a:rPr lang="zh-CN" altLang="en-US" sz="2000" dirty="0">
                <a:latin typeface="微软雅黑" pitchFamily="34" charset="-122"/>
                <a:ea typeface="微软雅黑" pitchFamily="34" charset="-122"/>
              </a:rPr>
              <a:t>移动版</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实现，其他需求均可以移动</a:t>
            </a:r>
            <a:r>
              <a:rPr lang="en-US" altLang="zh-CN" sz="2000" dirty="0">
                <a:latin typeface="微软雅黑" pitchFamily="34" charset="-122"/>
                <a:ea typeface="微软雅黑" pitchFamily="34" charset="-122"/>
              </a:rPr>
              <a:t>Web</a:t>
            </a:r>
            <a:r>
              <a:rPr lang="zh-CN" altLang="en-US" sz="2000" dirty="0">
                <a:latin typeface="微软雅黑" pitchFamily="34" charset="-122"/>
                <a:ea typeface="微软雅黑" pitchFamily="34" charset="-122"/>
              </a:rPr>
              <a:t>应用的形式实现。</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Box 1"/>
          <p:cNvSpPr txBox="1">
            <a:spLocks noChangeArrowheads="1"/>
          </p:cNvSpPr>
          <p:nvPr/>
        </p:nvSpPr>
        <p:spPr bwMode="auto">
          <a:xfrm>
            <a:off x="0" y="36513"/>
            <a:ext cx="9144000" cy="584200"/>
          </a:xfrm>
          <a:prstGeom prst="rect">
            <a:avLst/>
          </a:prstGeom>
          <a:noFill/>
          <a:ln w="9525">
            <a:noFill/>
            <a:miter lim="800000"/>
            <a:headEnd/>
            <a:tailEnd/>
          </a:ln>
        </p:spPr>
        <p:txBody>
          <a:bodyPr>
            <a:spAutoFit/>
          </a:bodyPr>
          <a:lstStyle/>
          <a:p>
            <a:pPr algn="ctr"/>
            <a:r>
              <a:rPr lang="zh-CN" altLang="en-US" sz="3200" b="1">
                <a:solidFill>
                  <a:srgbClr val="E5E9F0"/>
                </a:solidFill>
                <a:latin typeface="黑体" pitchFamily="2" charset="-122"/>
                <a:ea typeface="黑体" pitchFamily="2" charset="-122"/>
              </a:rPr>
              <a:t>移动办公项目分析</a:t>
            </a:r>
          </a:p>
        </p:txBody>
      </p:sp>
      <p:sp>
        <p:nvSpPr>
          <p:cNvPr id="23555" name="内容占位符 2"/>
          <p:cNvSpPr txBox="1">
            <a:spLocks noChangeArrowheads="1"/>
          </p:cNvSpPr>
          <p:nvPr/>
        </p:nvSpPr>
        <p:spPr bwMode="auto">
          <a:xfrm>
            <a:off x="755650" y="873125"/>
            <a:ext cx="7632700" cy="503238"/>
          </a:xfrm>
          <a:prstGeom prst="rect">
            <a:avLst/>
          </a:prstGeom>
          <a:noFill/>
          <a:ln w="9525">
            <a:noFill/>
            <a:miter lim="800000"/>
            <a:headEnd/>
            <a:tailEnd/>
          </a:ln>
        </p:spPr>
        <p:txBody>
          <a:bodyPr/>
          <a:lstStyle/>
          <a:p>
            <a:pPr eaLnBrk="0" hangingPunct="0">
              <a:lnSpc>
                <a:spcPct val="125000"/>
              </a:lnSpc>
              <a:spcBef>
                <a:spcPct val="20000"/>
              </a:spcBef>
              <a:buClr>
                <a:srgbClr val="6699FF"/>
              </a:buClr>
            </a:pPr>
            <a:r>
              <a:rPr lang="zh-CN" altLang="en-US" sz="2000" b="1" dirty="0" smtClean="0">
                <a:latin typeface="微软雅黑" pitchFamily="34" charset="-122"/>
                <a:ea typeface="微软雅黑" pitchFamily="34" charset="-122"/>
              </a:rPr>
              <a:t>采用客户端：</a:t>
            </a:r>
            <a:endParaRPr lang="zh-CN" altLang="en-US" sz="2000" b="1" dirty="0">
              <a:latin typeface="微软雅黑" pitchFamily="34" charset="-122"/>
              <a:ea typeface="微软雅黑" pitchFamily="34" charset="-122"/>
            </a:endParaRPr>
          </a:p>
        </p:txBody>
      </p:sp>
      <p:sp>
        <p:nvSpPr>
          <p:cNvPr id="23556" name="内容占位符 2"/>
          <p:cNvSpPr txBox="1">
            <a:spLocks noChangeArrowheads="1"/>
          </p:cNvSpPr>
          <p:nvPr/>
        </p:nvSpPr>
        <p:spPr bwMode="auto">
          <a:xfrm>
            <a:off x="827088" y="1412875"/>
            <a:ext cx="7416800" cy="3168650"/>
          </a:xfrm>
          <a:prstGeom prst="rect">
            <a:avLst/>
          </a:prstGeom>
          <a:noFill/>
          <a:ln w="9525">
            <a:noFill/>
            <a:miter lim="800000"/>
            <a:headEnd/>
            <a:tailEnd/>
          </a:ln>
        </p:spPr>
        <p:txBody>
          <a:bodyPr/>
          <a:lstStyle/>
          <a:p>
            <a:pPr marL="457200" indent="-457200" eaLnBrk="0" hangingPunct="0">
              <a:lnSpc>
                <a:spcPct val="125000"/>
              </a:lnSpc>
              <a:spcBef>
                <a:spcPct val="20000"/>
              </a:spcBef>
              <a:buClr>
                <a:srgbClr val="6699FF"/>
              </a:buClr>
              <a:buFont typeface="黑体" pitchFamily="2" charset="-122"/>
              <a:buAutoNum type="arabicPeriod"/>
            </a:pPr>
            <a:endParaRPr lang="zh-CN" altLang="en-US" sz="2000" dirty="0">
              <a:latin typeface="微软雅黑" pitchFamily="34" charset="-122"/>
              <a:ea typeface="微软雅黑" pitchFamily="34" charset="-122"/>
            </a:endParaRPr>
          </a:p>
        </p:txBody>
      </p:sp>
      <p:pic>
        <p:nvPicPr>
          <p:cNvPr id="2050" name="Picture 2" descr="http://www.lotuschina.net/topic/data/topic_16/image/image04.jpg"/>
          <p:cNvPicPr>
            <a:picLocks noChangeAspect="1" noChangeArrowheads="1"/>
          </p:cNvPicPr>
          <p:nvPr/>
        </p:nvPicPr>
        <p:blipFill>
          <a:blip r:embed="rId3" cstate="print"/>
          <a:srcRect/>
          <a:stretch>
            <a:fillRect/>
          </a:stretch>
        </p:blipFill>
        <p:spPr bwMode="auto">
          <a:xfrm>
            <a:off x="683568" y="2852936"/>
            <a:ext cx="1847850" cy="1847851"/>
          </a:xfrm>
          <a:prstGeom prst="rect">
            <a:avLst/>
          </a:prstGeom>
          <a:noFill/>
        </p:spPr>
      </p:pic>
      <p:sp>
        <p:nvSpPr>
          <p:cNvPr id="7" name="矩形 6"/>
          <p:cNvSpPr/>
          <p:nvPr/>
        </p:nvSpPr>
        <p:spPr>
          <a:xfrm>
            <a:off x="3923928" y="2204864"/>
            <a:ext cx="4572000" cy="3693319"/>
          </a:xfrm>
          <a:prstGeom prst="rect">
            <a:avLst/>
          </a:prstGeom>
        </p:spPr>
        <p:txBody>
          <a:bodyPr>
            <a:spAutoFit/>
          </a:bodyPr>
          <a:lstStyle/>
          <a:p>
            <a:pPr latinLnBrk="1"/>
            <a:r>
              <a:rPr lang="zh-CN" altLang="en-US" b="1" dirty="0" smtClean="0"/>
              <a:t>优势：</a:t>
            </a:r>
            <a:endParaRPr lang="en-US" altLang="zh-CN" b="1" dirty="0" smtClean="0"/>
          </a:p>
          <a:p>
            <a:pPr latinLnBrk="1"/>
            <a:r>
              <a:rPr lang="en-US" altLang="zh-CN" dirty="0" smtClean="0"/>
              <a:t>1</a:t>
            </a:r>
            <a:r>
              <a:rPr lang="zh-CN" altLang="en-US" dirty="0" smtClean="0"/>
              <a:t>）交互号、体验好，使用更加流畅；</a:t>
            </a:r>
            <a:endParaRPr lang="en-US" altLang="zh-CN" dirty="0" smtClean="0"/>
          </a:p>
          <a:p>
            <a:pPr latinLnBrk="1"/>
            <a:r>
              <a:rPr lang="en-US" altLang="zh-CN" dirty="0" smtClean="0"/>
              <a:t>2</a:t>
            </a:r>
            <a:r>
              <a:rPr lang="zh-CN" altLang="en-US" dirty="0" smtClean="0"/>
              <a:t>）可不受网速限制，节省流量和带宽成本；</a:t>
            </a:r>
            <a:r>
              <a:rPr lang="en-US" altLang="zh-CN" dirty="0" smtClean="0"/>
              <a:t>3</a:t>
            </a:r>
            <a:r>
              <a:rPr lang="zh-CN" altLang="en-US" dirty="0" smtClean="0"/>
              <a:t>）方便直接使用移动终端硬件功能。</a:t>
            </a:r>
            <a:br>
              <a:rPr lang="zh-CN" altLang="en-US" dirty="0" smtClean="0"/>
            </a:br>
            <a:endParaRPr lang="zh-CN" altLang="en-US" dirty="0" smtClean="0"/>
          </a:p>
          <a:p>
            <a:r>
              <a:rPr lang="zh-CN" altLang="en-US" b="1" dirty="0" smtClean="0"/>
              <a:t>劣势：</a:t>
            </a:r>
            <a:endParaRPr lang="en-US" altLang="zh-CN" b="1" dirty="0" smtClean="0"/>
          </a:p>
          <a:p>
            <a:r>
              <a:rPr lang="en-US" altLang="zh-CN" dirty="0" smtClean="0"/>
              <a:t>1</a:t>
            </a:r>
            <a:r>
              <a:rPr lang="zh-CN" altLang="en-US" dirty="0" smtClean="0"/>
              <a:t>）开发成本高、效率低（</a:t>
            </a:r>
            <a:r>
              <a:rPr lang="en-US" altLang="zh-CN" dirty="0" smtClean="0"/>
              <a:t>Apple</a:t>
            </a:r>
            <a:r>
              <a:rPr lang="zh-CN" altLang="en-US" dirty="0" smtClean="0"/>
              <a:t>提供的是基于</a:t>
            </a:r>
            <a:r>
              <a:rPr lang="en-US" altLang="zh-CN" dirty="0" smtClean="0"/>
              <a:t>Objective-C</a:t>
            </a:r>
            <a:r>
              <a:rPr lang="zh-CN" altLang="en-US" dirty="0" smtClean="0"/>
              <a:t>语言的</a:t>
            </a:r>
            <a:r>
              <a:rPr lang="en-US" altLang="zh-CN" dirty="0" err="1" smtClean="0"/>
              <a:t>iOS</a:t>
            </a:r>
            <a:r>
              <a:rPr lang="en-US" altLang="zh-CN" dirty="0" smtClean="0"/>
              <a:t> SDK</a:t>
            </a:r>
            <a:r>
              <a:rPr lang="zh-CN" altLang="en-US" dirty="0" smtClean="0"/>
              <a:t>开发，</a:t>
            </a:r>
            <a:r>
              <a:rPr lang="en-US" altLang="zh-CN" dirty="0" smtClean="0"/>
              <a:t>Android</a:t>
            </a:r>
            <a:r>
              <a:rPr lang="zh-CN" altLang="en-US" dirty="0" smtClean="0"/>
              <a:t>提供的基于</a:t>
            </a:r>
            <a:r>
              <a:rPr lang="en-US" altLang="zh-CN" dirty="0" smtClean="0"/>
              <a:t>Java</a:t>
            </a:r>
            <a:r>
              <a:rPr lang="zh-CN" altLang="en-US" dirty="0" smtClean="0"/>
              <a:t>语言的</a:t>
            </a:r>
            <a:r>
              <a:rPr lang="en-US" altLang="zh-CN" dirty="0" err="1" smtClean="0"/>
              <a:t>Andorid</a:t>
            </a:r>
            <a:r>
              <a:rPr lang="en-US" altLang="zh-CN" dirty="0" smtClean="0"/>
              <a:t> SDK</a:t>
            </a:r>
            <a:r>
              <a:rPr lang="zh-CN" altLang="en-US" dirty="0" smtClean="0"/>
              <a:t>开发），特别是针对于</a:t>
            </a:r>
            <a:r>
              <a:rPr lang="en-US" altLang="zh-CN" dirty="0" smtClean="0"/>
              <a:t>windows mobile</a:t>
            </a:r>
            <a:r>
              <a:rPr lang="zh-CN" altLang="en-US" dirty="0" smtClean="0"/>
              <a:t>的操作系统的</a:t>
            </a:r>
            <a:r>
              <a:rPr lang="en-US" altLang="zh-CN" dirty="0" smtClean="0"/>
              <a:t>APP</a:t>
            </a:r>
            <a:r>
              <a:rPr lang="zh-CN" altLang="en-US" dirty="0" smtClean="0"/>
              <a:t>开发成本非常高；</a:t>
            </a:r>
            <a:endParaRPr lang="en-US" altLang="zh-CN" dirty="0" smtClean="0"/>
          </a:p>
          <a:p>
            <a:r>
              <a:rPr lang="en-US" altLang="zh-CN" dirty="0" smtClean="0"/>
              <a:t>2</a:t>
            </a:r>
            <a:r>
              <a:rPr lang="zh-CN" altLang="en-US" dirty="0" smtClean="0"/>
              <a:t>）维持多个版本的成本，比如考虑平台版本、装置规格、屏幕尺寸等。</a:t>
            </a:r>
            <a:endParaRPr lang="zh-CN" alt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Box 1"/>
          <p:cNvSpPr txBox="1">
            <a:spLocks noChangeArrowheads="1"/>
          </p:cNvSpPr>
          <p:nvPr/>
        </p:nvSpPr>
        <p:spPr bwMode="auto">
          <a:xfrm>
            <a:off x="0" y="36513"/>
            <a:ext cx="9144000" cy="584200"/>
          </a:xfrm>
          <a:prstGeom prst="rect">
            <a:avLst/>
          </a:prstGeom>
          <a:noFill/>
          <a:ln w="9525">
            <a:noFill/>
            <a:miter lim="800000"/>
            <a:headEnd/>
            <a:tailEnd/>
          </a:ln>
        </p:spPr>
        <p:txBody>
          <a:bodyPr>
            <a:spAutoFit/>
          </a:bodyPr>
          <a:lstStyle/>
          <a:p>
            <a:pPr algn="ctr"/>
            <a:r>
              <a:rPr lang="zh-CN" altLang="en-US" sz="3200" b="1">
                <a:solidFill>
                  <a:srgbClr val="E5E9F0"/>
                </a:solidFill>
                <a:latin typeface="黑体" pitchFamily="2" charset="-122"/>
                <a:ea typeface="黑体" pitchFamily="2" charset="-122"/>
              </a:rPr>
              <a:t>移动办公项目分析</a:t>
            </a:r>
          </a:p>
        </p:txBody>
      </p:sp>
      <p:sp>
        <p:nvSpPr>
          <p:cNvPr id="23555" name="内容占位符 2"/>
          <p:cNvSpPr txBox="1">
            <a:spLocks noChangeArrowheads="1"/>
          </p:cNvSpPr>
          <p:nvPr/>
        </p:nvSpPr>
        <p:spPr bwMode="auto">
          <a:xfrm>
            <a:off x="755650" y="873125"/>
            <a:ext cx="7632700" cy="503238"/>
          </a:xfrm>
          <a:prstGeom prst="rect">
            <a:avLst/>
          </a:prstGeom>
          <a:noFill/>
          <a:ln w="9525">
            <a:noFill/>
            <a:miter lim="800000"/>
            <a:headEnd/>
            <a:tailEnd/>
          </a:ln>
        </p:spPr>
        <p:txBody>
          <a:bodyPr/>
          <a:lstStyle/>
          <a:p>
            <a:pPr eaLnBrk="0" hangingPunct="0">
              <a:lnSpc>
                <a:spcPct val="125000"/>
              </a:lnSpc>
              <a:spcBef>
                <a:spcPct val="20000"/>
              </a:spcBef>
              <a:buClr>
                <a:srgbClr val="6699FF"/>
              </a:buClr>
            </a:pPr>
            <a:r>
              <a:rPr lang="zh-CN" altLang="en-US" sz="2000" b="1" dirty="0" smtClean="0">
                <a:latin typeface="微软雅黑" pitchFamily="34" charset="-122"/>
                <a:ea typeface="微软雅黑" pitchFamily="34" charset="-122"/>
              </a:rPr>
              <a:t>采用</a:t>
            </a:r>
            <a:r>
              <a:rPr lang="en-US" altLang="zh-CN" sz="2000" b="1" dirty="0" smtClean="0">
                <a:latin typeface="微软雅黑" pitchFamily="34" charset="-122"/>
                <a:ea typeface="微软雅黑" pitchFamily="34" charset="-122"/>
              </a:rPr>
              <a:t>web</a:t>
            </a:r>
            <a:r>
              <a:rPr lang="zh-CN" altLang="en-US" sz="2000" b="1" dirty="0" smtClean="0">
                <a:latin typeface="微软雅黑" pitchFamily="34" charset="-122"/>
                <a:ea typeface="微软雅黑" pitchFamily="34" charset="-122"/>
              </a:rPr>
              <a:t>端：</a:t>
            </a:r>
            <a:endParaRPr lang="zh-CN" altLang="en-US" sz="2000" b="1" dirty="0">
              <a:latin typeface="微软雅黑" pitchFamily="34" charset="-122"/>
              <a:ea typeface="微软雅黑" pitchFamily="34" charset="-122"/>
            </a:endParaRPr>
          </a:p>
        </p:txBody>
      </p:sp>
      <p:sp>
        <p:nvSpPr>
          <p:cNvPr id="23556" name="内容占位符 2"/>
          <p:cNvSpPr txBox="1">
            <a:spLocks noChangeArrowheads="1"/>
          </p:cNvSpPr>
          <p:nvPr/>
        </p:nvSpPr>
        <p:spPr bwMode="auto">
          <a:xfrm>
            <a:off x="827088" y="1412875"/>
            <a:ext cx="7416800" cy="3168650"/>
          </a:xfrm>
          <a:prstGeom prst="rect">
            <a:avLst/>
          </a:prstGeom>
          <a:noFill/>
          <a:ln w="9525">
            <a:noFill/>
            <a:miter lim="800000"/>
            <a:headEnd/>
            <a:tailEnd/>
          </a:ln>
        </p:spPr>
        <p:txBody>
          <a:bodyPr/>
          <a:lstStyle/>
          <a:p>
            <a:pPr marL="457200" indent="-457200" eaLnBrk="0" hangingPunct="0">
              <a:lnSpc>
                <a:spcPct val="125000"/>
              </a:lnSpc>
              <a:spcBef>
                <a:spcPct val="20000"/>
              </a:spcBef>
              <a:buClr>
                <a:srgbClr val="6699FF"/>
              </a:buClr>
              <a:buFont typeface="黑体" pitchFamily="2" charset="-122"/>
              <a:buAutoNum type="arabicPeriod"/>
            </a:pPr>
            <a:endParaRPr lang="zh-CN" altLang="en-US" sz="2000" dirty="0">
              <a:latin typeface="微软雅黑" pitchFamily="34" charset="-122"/>
              <a:ea typeface="微软雅黑" pitchFamily="34" charset="-122"/>
            </a:endParaRPr>
          </a:p>
        </p:txBody>
      </p:sp>
      <p:sp>
        <p:nvSpPr>
          <p:cNvPr id="7" name="矩形 6"/>
          <p:cNvSpPr/>
          <p:nvPr/>
        </p:nvSpPr>
        <p:spPr>
          <a:xfrm>
            <a:off x="3995936" y="1772816"/>
            <a:ext cx="4572000" cy="4247317"/>
          </a:xfrm>
          <a:prstGeom prst="rect">
            <a:avLst/>
          </a:prstGeom>
        </p:spPr>
        <p:txBody>
          <a:bodyPr>
            <a:spAutoFit/>
          </a:bodyPr>
          <a:lstStyle/>
          <a:p>
            <a:pPr latinLnBrk="1"/>
            <a:r>
              <a:rPr lang="zh-CN" altLang="en-US" b="1" dirty="0" smtClean="0"/>
              <a:t>优势：</a:t>
            </a:r>
            <a:endParaRPr lang="en-US" altLang="zh-CN" b="1" dirty="0" smtClean="0"/>
          </a:p>
          <a:p>
            <a:pPr latinLnBrk="1"/>
            <a:r>
              <a:rPr lang="en-US" altLang="zh-CN" dirty="0" smtClean="0"/>
              <a:t>1</a:t>
            </a:r>
            <a:r>
              <a:rPr lang="zh-CN" altLang="en-US" dirty="0" smtClean="0"/>
              <a:t>）开发成本低，速度快；</a:t>
            </a:r>
            <a:endParaRPr lang="en-US" altLang="zh-CN" dirty="0" smtClean="0"/>
          </a:p>
          <a:p>
            <a:pPr latinLnBrk="1"/>
            <a:r>
              <a:rPr lang="en-US" altLang="zh-CN" dirty="0" smtClean="0"/>
              <a:t>2</a:t>
            </a:r>
            <a:r>
              <a:rPr lang="zh-CN" altLang="en-US" dirty="0" smtClean="0"/>
              <a:t>）</a:t>
            </a:r>
            <a:r>
              <a:rPr lang="en-US" altLang="zh-CN" dirty="0" smtClean="0"/>
              <a:t>HTML5</a:t>
            </a:r>
            <a:r>
              <a:rPr lang="zh-CN" altLang="en-US" dirty="0" smtClean="0"/>
              <a:t>技术，“一次开发、多次部署”，不受限于任何单一平台，跨平台优势明显；</a:t>
            </a:r>
            <a:r>
              <a:rPr lang="en-US" altLang="zh-CN" dirty="0" smtClean="0"/>
              <a:t>3</a:t>
            </a:r>
            <a:r>
              <a:rPr lang="zh-CN" altLang="en-US" dirty="0" smtClean="0"/>
              <a:t>）过去单纯的浏览器只能实现数据读取和简单数据操作的功能，</a:t>
            </a:r>
            <a:r>
              <a:rPr lang="en-US" altLang="zh-CN" dirty="0" smtClean="0"/>
              <a:t>HTML5</a:t>
            </a:r>
            <a:r>
              <a:rPr lang="zh-CN" altLang="en-US" dirty="0" smtClean="0"/>
              <a:t>可以通过</a:t>
            </a:r>
            <a:r>
              <a:rPr lang="en-US" altLang="zh-CN" dirty="0" smtClean="0"/>
              <a:t>phone gap</a:t>
            </a:r>
            <a:r>
              <a:rPr lang="zh-CN" altLang="en-US" dirty="0" smtClean="0"/>
              <a:t>打包，同样实现调用摄像头、访问图片等；</a:t>
            </a:r>
            <a:br>
              <a:rPr lang="zh-CN" altLang="en-US" dirty="0" smtClean="0"/>
            </a:br>
            <a:endParaRPr lang="zh-CN" altLang="en-US" dirty="0" smtClean="0"/>
          </a:p>
          <a:p>
            <a:r>
              <a:rPr lang="zh-CN" altLang="en-US" b="1" dirty="0" smtClean="0"/>
              <a:t>劣势：</a:t>
            </a:r>
            <a:endParaRPr lang="en-US" altLang="zh-CN" b="1" dirty="0" smtClean="0"/>
          </a:p>
          <a:p>
            <a:r>
              <a:rPr lang="en-US" altLang="zh-CN" dirty="0" smtClean="0"/>
              <a:t>1</a:t>
            </a:r>
            <a:r>
              <a:rPr lang="zh-CN" altLang="en-US" dirty="0" smtClean="0"/>
              <a:t>）耗损流量较大；</a:t>
            </a:r>
            <a:endParaRPr lang="en-US" altLang="zh-CN" dirty="0" smtClean="0"/>
          </a:p>
          <a:p>
            <a:r>
              <a:rPr lang="en-US" altLang="zh-CN" dirty="0" smtClean="0"/>
              <a:t>2</a:t>
            </a:r>
            <a:r>
              <a:rPr lang="zh-CN" altLang="en-US" dirty="0" smtClean="0"/>
              <a:t>）交互体验上较差，比较复杂的用户界面效果难以实现；</a:t>
            </a:r>
            <a:endParaRPr lang="en-US" altLang="zh-CN" dirty="0" smtClean="0"/>
          </a:p>
          <a:p>
            <a:r>
              <a:rPr lang="en-US" altLang="zh-CN" dirty="0" smtClean="0"/>
              <a:t>3</a:t>
            </a:r>
            <a:r>
              <a:rPr lang="zh-CN" altLang="en-US" dirty="0" smtClean="0"/>
              <a:t>）要求开发队伍对企业现有的</a:t>
            </a:r>
            <a:r>
              <a:rPr lang="en-US" altLang="zh-CN" dirty="0" smtClean="0"/>
              <a:t>OA</a:t>
            </a:r>
            <a:r>
              <a:rPr lang="zh-CN" altLang="en-US" dirty="0" smtClean="0"/>
              <a:t>系统非常了解。</a:t>
            </a:r>
            <a:endParaRPr lang="zh-CN" altLang="en-US" dirty="0"/>
          </a:p>
        </p:txBody>
      </p:sp>
      <p:pic>
        <p:nvPicPr>
          <p:cNvPr id="87042" name="Picture 2" descr="http://www.lotuschina.net/topic/data/topic_16/image/image03.jpg"/>
          <p:cNvPicPr>
            <a:picLocks noChangeAspect="1" noChangeArrowheads="1"/>
          </p:cNvPicPr>
          <p:nvPr/>
        </p:nvPicPr>
        <p:blipFill>
          <a:blip r:embed="rId3" cstate="print"/>
          <a:srcRect/>
          <a:stretch>
            <a:fillRect/>
          </a:stretch>
        </p:blipFill>
        <p:spPr bwMode="auto">
          <a:xfrm>
            <a:off x="971600" y="2708920"/>
            <a:ext cx="1847850" cy="1847851"/>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Box 1"/>
          <p:cNvSpPr txBox="1">
            <a:spLocks noChangeArrowheads="1"/>
          </p:cNvSpPr>
          <p:nvPr/>
        </p:nvSpPr>
        <p:spPr bwMode="auto">
          <a:xfrm>
            <a:off x="0" y="36513"/>
            <a:ext cx="9144000" cy="584200"/>
          </a:xfrm>
          <a:prstGeom prst="rect">
            <a:avLst/>
          </a:prstGeom>
          <a:noFill/>
          <a:ln w="9525">
            <a:noFill/>
            <a:miter lim="800000"/>
            <a:headEnd/>
            <a:tailEnd/>
          </a:ln>
        </p:spPr>
        <p:txBody>
          <a:bodyPr>
            <a:spAutoFit/>
          </a:bodyPr>
          <a:lstStyle/>
          <a:p>
            <a:pPr algn="ctr"/>
            <a:r>
              <a:rPr lang="zh-CN" altLang="en-US" sz="3200" b="1">
                <a:solidFill>
                  <a:srgbClr val="E5E9F0"/>
                </a:solidFill>
                <a:latin typeface="黑体" pitchFamily="2" charset="-122"/>
                <a:ea typeface="黑体" pitchFamily="2" charset="-122"/>
              </a:rPr>
              <a:t>移动办公项目分析</a:t>
            </a:r>
          </a:p>
        </p:txBody>
      </p:sp>
      <p:sp>
        <p:nvSpPr>
          <p:cNvPr id="24579" name="内容占位符 2"/>
          <p:cNvSpPr txBox="1">
            <a:spLocks noChangeArrowheads="1"/>
          </p:cNvSpPr>
          <p:nvPr/>
        </p:nvSpPr>
        <p:spPr bwMode="auto">
          <a:xfrm>
            <a:off x="755650" y="1052513"/>
            <a:ext cx="7632700" cy="504825"/>
          </a:xfrm>
          <a:prstGeom prst="rect">
            <a:avLst/>
          </a:prstGeom>
          <a:noFill/>
          <a:ln w="9525">
            <a:noFill/>
            <a:miter lim="800000"/>
            <a:headEnd/>
            <a:tailEnd/>
          </a:ln>
        </p:spPr>
        <p:txBody>
          <a:bodyPr/>
          <a:lstStyle/>
          <a:p>
            <a:pPr eaLnBrk="0" hangingPunct="0">
              <a:lnSpc>
                <a:spcPct val="125000"/>
              </a:lnSpc>
              <a:spcBef>
                <a:spcPct val="20000"/>
              </a:spcBef>
              <a:buClr>
                <a:srgbClr val="6699FF"/>
              </a:buClr>
            </a:pPr>
            <a:r>
              <a:rPr lang="zh-CN" altLang="en-US" sz="2000" b="1">
                <a:latin typeface="微软雅黑" pitchFamily="34" charset="-122"/>
                <a:ea typeface="微软雅黑" pitchFamily="34" charset="-122"/>
              </a:rPr>
              <a:t>平台需求：</a:t>
            </a:r>
          </a:p>
        </p:txBody>
      </p:sp>
      <p:sp>
        <p:nvSpPr>
          <p:cNvPr id="24580" name="内容占位符 2"/>
          <p:cNvSpPr txBox="1">
            <a:spLocks noChangeArrowheads="1"/>
          </p:cNvSpPr>
          <p:nvPr/>
        </p:nvSpPr>
        <p:spPr bwMode="auto">
          <a:xfrm>
            <a:off x="827088" y="1592263"/>
            <a:ext cx="7416800" cy="1584325"/>
          </a:xfrm>
          <a:prstGeom prst="rect">
            <a:avLst/>
          </a:prstGeom>
          <a:noFill/>
          <a:ln w="9525">
            <a:noFill/>
            <a:miter lim="800000"/>
            <a:headEnd/>
            <a:tailEnd/>
          </a:ln>
        </p:spPr>
        <p:txBody>
          <a:bodyPr/>
          <a:lstStyle/>
          <a:p>
            <a:pPr marL="457200" indent="-457200" eaLnBrk="0" hangingPunct="0">
              <a:lnSpc>
                <a:spcPct val="125000"/>
              </a:lnSpc>
              <a:spcBef>
                <a:spcPct val="20000"/>
              </a:spcBef>
              <a:buClr>
                <a:srgbClr val="6699FF"/>
              </a:buClr>
              <a:buFont typeface="黑体" pitchFamily="2" charset="-122"/>
              <a:buAutoNum type="arabicPeriod"/>
            </a:pPr>
            <a:r>
              <a:rPr lang="zh-CN" altLang="en-US" sz="2000">
                <a:latin typeface="微软雅黑" pitchFamily="34" charset="-122"/>
                <a:ea typeface="微软雅黑" pitchFamily="34" charset="-122"/>
              </a:rPr>
              <a:t>开发移动</a:t>
            </a:r>
            <a:r>
              <a:rPr lang="en-US" altLang="zh-CN" sz="2000">
                <a:latin typeface="微软雅黑" pitchFamily="34" charset="-122"/>
                <a:ea typeface="微软雅黑" pitchFamily="34" charset="-122"/>
              </a:rPr>
              <a:t>Web</a:t>
            </a:r>
            <a:r>
              <a:rPr lang="zh-CN" altLang="en-US" sz="2000">
                <a:latin typeface="微软雅黑" pitchFamily="34" charset="-122"/>
                <a:ea typeface="微软雅黑" pitchFamily="34" charset="-122"/>
              </a:rPr>
              <a:t>应用</a:t>
            </a:r>
          </a:p>
          <a:p>
            <a:pPr marL="457200" indent="-457200" eaLnBrk="0" hangingPunct="0">
              <a:lnSpc>
                <a:spcPct val="125000"/>
              </a:lnSpc>
              <a:spcBef>
                <a:spcPct val="20000"/>
              </a:spcBef>
              <a:buClr>
                <a:srgbClr val="6699FF"/>
              </a:buClr>
              <a:buFont typeface="黑体" pitchFamily="2" charset="-122"/>
              <a:buAutoNum type="arabicPeriod"/>
            </a:pPr>
            <a:r>
              <a:rPr lang="zh-CN" altLang="en-US" sz="2000">
                <a:latin typeface="微软雅黑" pitchFamily="34" charset="-122"/>
                <a:ea typeface="微软雅黑" pitchFamily="34" charset="-122"/>
              </a:rPr>
              <a:t>开发</a:t>
            </a:r>
            <a:r>
              <a:rPr lang="en-US" altLang="zh-CN" sz="2000">
                <a:latin typeface="微软雅黑" pitchFamily="34" charset="-122"/>
                <a:ea typeface="微软雅黑" pitchFamily="34" charset="-122"/>
              </a:rPr>
              <a:t>Android</a:t>
            </a:r>
            <a:r>
              <a:rPr lang="zh-CN" altLang="en-US" sz="2000">
                <a:latin typeface="微软雅黑" pitchFamily="34" charset="-122"/>
                <a:ea typeface="微软雅黑" pitchFamily="34" charset="-122"/>
              </a:rPr>
              <a:t>平台的原生应用</a:t>
            </a:r>
          </a:p>
          <a:p>
            <a:pPr marL="457200" indent="-457200" eaLnBrk="0" hangingPunct="0">
              <a:lnSpc>
                <a:spcPct val="125000"/>
              </a:lnSpc>
              <a:spcBef>
                <a:spcPct val="20000"/>
              </a:spcBef>
              <a:buClr>
                <a:srgbClr val="6699FF"/>
              </a:buClr>
              <a:buFont typeface="黑体" pitchFamily="2" charset="-122"/>
              <a:buAutoNum type="arabicPeriod"/>
            </a:pPr>
            <a:r>
              <a:rPr lang="en-US" altLang="zh-CN" sz="2000">
                <a:latin typeface="微软雅黑" pitchFamily="34" charset="-122"/>
                <a:ea typeface="微软雅黑" pitchFamily="34" charset="-122"/>
              </a:rPr>
              <a:t>IOS</a:t>
            </a:r>
            <a:r>
              <a:rPr lang="zh-CN" altLang="en-US" sz="2000">
                <a:latin typeface="微软雅黑" pitchFamily="34" charset="-122"/>
                <a:ea typeface="微软雅黑" pitchFamily="34" charset="-122"/>
              </a:rPr>
              <a:t>平台的原生应用暂不支持</a:t>
            </a:r>
          </a:p>
        </p:txBody>
      </p:sp>
      <p:sp>
        <p:nvSpPr>
          <p:cNvPr id="24581" name="内容占位符 2"/>
          <p:cNvSpPr txBox="1">
            <a:spLocks noChangeArrowheads="1"/>
          </p:cNvSpPr>
          <p:nvPr/>
        </p:nvSpPr>
        <p:spPr bwMode="auto">
          <a:xfrm>
            <a:off x="755650" y="3644900"/>
            <a:ext cx="7632700" cy="1728788"/>
          </a:xfrm>
          <a:prstGeom prst="rect">
            <a:avLst/>
          </a:prstGeom>
          <a:noFill/>
          <a:ln w="9525">
            <a:noFill/>
            <a:miter lim="800000"/>
            <a:headEnd/>
            <a:tailEnd/>
          </a:ln>
        </p:spPr>
        <p:txBody>
          <a:bodyPr/>
          <a:lstStyle/>
          <a:p>
            <a:pPr eaLnBrk="0" hangingPunct="0">
              <a:lnSpc>
                <a:spcPct val="125000"/>
              </a:lnSpc>
              <a:spcBef>
                <a:spcPct val="20000"/>
              </a:spcBef>
              <a:buClr>
                <a:srgbClr val="6699FF"/>
              </a:buClr>
            </a:pPr>
            <a:r>
              <a:rPr lang="zh-CN" altLang="en-US" sz="2000">
                <a:latin typeface="微软雅黑" pitchFamily="34" charset="-122"/>
                <a:ea typeface="微软雅黑" pitchFamily="34" charset="-122"/>
              </a:rPr>
              <a:t>       出于对开发成本、项目周期等各方面条件的限制，先不做</a:t>
            </a:r>
            <a:r>
              <a:rPr lang="en-US" altLang="zh-CN" sz="2000">
                <a:latin typeface="微软雅黑" pitchFamily="34" charset="-122"/>
                <a:ea typeface="微软雅黑" pitchFamily="34" charset="-122"/>
              </a:rPr>
              <a:t>IOS</a:t>
            </a:r>
            <a:r>
              <a:rPr lang="zh-CN" altLang="en-US" sz="2000">
                <a:latin typeface="微软雅黑" pitchFamily="34" charset="-122"/>
                <a:ea typeface="微软雅黑" pitchFamily="34" charset="-122"/>
              </a:rPr>
              <a:t>版本移动办公应用的设计开发，实现移动</a:t>
            </a:r>
            <a:r>
              <a:rPr lang="en-US" altLang="zh-CN" sz="2000">
                <a:latin typeface="微软雅黑" pitchFamily="34" charset="-122"/>
                <a:ea typeface="微软雅黑" pitchFamily="34" charset="-122"/>
              </a:rPr>
              <a:t>Web</a:t>
            </a:r>
            <a:r>
              <a:rPr lang="zh-CN" altLang="en-US" sz="2000">
                <a:latin typeface="微软雅黑" pitchFamily="34" charset="-122"/>
                <a:ea typeface="微软雅黑" pitchFamily="34" charset="-122"/>
              </a:rPr>
              <a:t>应用以满足</a:t>
            </a:r>
            <a:r>
              <a:rPr lang="en-US" altLang="zh-CN" sz="2000">
                <a:latin typeface="微软雅黑" pitchFamily="34" charset="-122"/>
                <a:ea typeface="微软雅黑" pitchFamily="34" charset="-122"/>
              </a:rPr>
              <a:t>IOS</a:t>
            </a:r>
            <a:r>
              <a:rPr lang="zh-CN" altLang="en-US" sz="2000">
                <a:latin typeface="微软雅黑" pitchFamily="34" charset="-122"/>
                <a:ea typeface="微软雅黑" pitchFamily="34" charset="-122"/>
              </a:rPr>
              <a:t>平台上对移动办公系统的基本访问功能</a:t>
            </a:r>
            <a:r>
              <a:rPr lang="en-US" altLang="zh-CN" sz="2000">
                <a:latin typeface="微软雅黑" pitchFamily="34" charset="-122"/>
                <a:ea typeface="微软雅黑" pitchFamily="34" charset="-122"/>
              </a:rPr>
              <a:t>(</a:t>
            </a:r>
            <a:r>
              <a:rPr lang="zh-CN" altLang="en-US" sz="2000">
                <a:latin typeface="微软雅黑" pitchFamily="34" charset="-122"/>
                <a:ea typeface="微软雅黑" pitchFamily="34" charset="-122"/>
              </a:rPr>
              <a:t>不包括</a:t>
            </a:r>
            <a:r>
              <a:rPr lang="en-US" altLang="zh-CN" sz="2000">
                <a:latin typeface="微软雅黑" pitchFamily="34" charset="-122"/>
                <a:ea typeface="微软雅黑" pitchFamily="34" charset="-122"/>
              </a:rPr>
              <a:t>World</a:t>
            </a:r>
            <a:r>
              <a:rPr lang="zh-CN" altLang="en-US" sz="2000">
                <a:latin typeface="微软雅黑" pitchFamily="34" charset="-122"/>
                <a:ea typeface="微软雅黑" pitchFamily="34" charset="-122"/>
              </a:rPr>
              <a:t>编辑和公文签章功能</a:t>
            </a:r>
            <a:r>
              <a:rPr lang="en-US" altLang="zh-CN" sz="2000">
                <a:latin typeface="微软雅黑" pitchFamily="34" charset="-122"/>
                <a:ea typeface="微软雅黑" pitchFamily="34" charset="-122"/>
              </a:rPr>
              <a:t>)</a:t>
            </a:r>
            <a:r>
              <a:rPr lang="zh-CN" altLang="en-US" sz="2000">
                <a:latin typeface="微软雅黑" pitchFamily="34" charset="-122"/>
                <a:ea typeface="微软雅黑" pitchFamily="34" charset="-122"/>
              </a:rPr>
              <a:t>。</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标题 1"/>
          <p:cNvPicPr>
            <a:picLocks noGrp="1" noChangeArrowheads="1"/>
          </p:cNvPicPr>
          <p:nvPr>
            <p:ph type="title" idx="4294967295"/>
          </p:nvPr>
        </p:nvPicPr>
        <p:blipFill>
          <a:blip r:embed="rId2" cstate="print"/>
          <a:srcRect/>
          <a:stretch>
            <a:fillRect/>
          </a:stretch>
        </p:blipFill>
        <p:spPr bwMode="auto">
          <a:xfrm>
            <a:off x="0" y="-87313"/>
            <a:ext cx="9144000" cy="1074738"/>
          </a:xfrm>
          <a:prstGeom prst="rect">
            <a:avLst/>
          </a:prstGeom>
          <a:noFill/>
          <a:ln>
            <a:miter lim="800000"/>
            <a:headEnd/>
            <a:tailEnd/>
          </a:ln>
        </p:spPr>
      </p:pic>
      <p:sp>
        <p:nvSpPr>
          <p:cNvPr id="5123" name="AutoShape 4"/>
          <p:cNvSpPr>
            <a:spLocks/>
          </p:cNvSpPr>
          <p:nvPr/>
        </p:nvSpPr>
        <p:spPr bwMode="auto">
          <a:xfrm rot="5400000">
            <a:off x="-2415382" y="1480344"/>
            <a:ext cx="4822825" cy="4757738"/>
          </a:xfrm>
          <a:custGeom>
            <a:avLst/>
            <a:gdLst>
              <a:gd name="T0" fmla="*/ 323 w 21600"/>
              <a:gd name="T1" fmla="*/ 10641 h 21600"/>
              <a:gd name="T2" fmla="*/ 10800 w 21600"/>
              <a:gd name="T3" fmla="*/ 322 h 21600"/>
              <a:gd name="T4" fmla="*/ 21276 w 21600"/>
              <a:gd name="T5" fmla="*/ 10641 h 21600"/>
              <a:gd name="T6" fmla="*/ 21598 w 21600"/>
              <a:gd name="T7" fmla="*/ 10636 h 21600"/>
              <a:gd name="T8" fmla="*/ 10799 w 21600"/>
              <a:gd name="T9" fmla="*/ 0 h 21600"/>
              <a:gd name="T10" fmla="*/ 1 w 21600"/>
              <a:gd name="T11" fmla="*/ 10636 h 21600"/>
              <a:gd name="T12" fmla="*/ 323 w 21600"/>
              <a:gd name="T13" fmla="*/ 10641 h 21600"/>
              <a:gd name="T14" fmla="*/ 0 60000 65536"/>
              <a:gd name="T15" fmla="*/ 0 60000 65536"/>
              <a:gd name="T16" fmla="*/ 0 60000 65536"/>
              <a:gd name="T17" fmla="*/ 0 60000 65536"/>
              <a:gd name="T18" fmla="*/ 0 60000 65536"/>
              <a:gd name="T19" fmla="*/ 0 60000 65536"/>
              <a:gd name="T20" fmla="*/ 0 60000 65536"/>
              <a:gd name="T21" fmla="*/ 401 w 21600"/>
              <a:gd name="T22" fmla="*/ 0 h 21600"/>
              <a:gd name="T23" fmla="*/ 21199 w 21600"/>
              <a:gd name="T24" fmla="*/ 13628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lnTo>
                  <a:pt x="323" y="10641"/>
                </a:lnTo>
                <a:close/>
              </a:path>
            </a:pathLst>
          </a:custGeom>
          <a:gradFill rotWithShape="1">
            <a:gsLst>
              <a:gs pos="0">
                <a:srgbClr val="C0C0C0"/>
              </a:gs>
              <a:gs pos="50000">
                <a:srgbClr val="E2E2E2"/>
              </a:gs>
              <a:gs pos="100000">
                <a:srgbClr val="C0C0C0"/>
              </a:gs>
            </a:gsLst>
            <a:lin ang="0" scaled="1"/>
          </a:gradFill>
          <a:ln w="9525">
            <a:noFill/>
            <a:round/>
            <a:headEnd/>
            <a:tailEnd/>
          </a:ln>
        </p:spPr>
        <p:txBody>
          <a:bodyPr wrap="none" anchor="ctr"/>
          <a:lstStyle/>
          <a:p>
            <a:endParaRPr lang="zh-CN" altLang="en-US"/>
          </a:p>
        </p:txBody>
      </p:sp>
      <p:sp>
        <p:nvSpPr>
          <p:cNvPr id="5124" name="AutoShape 5"/>
          <p:cNvSpPr>
            <a:spLocks/>
          </p:cNvSpPr>
          <p:nvPr/>
        </p:nvSpPr>
        <p:spPr bwMode="auto">
          <a:xfrm rot="5400000" flipH="1">
            <a:off x="-2008187" y="1916112"/>
            <a:ext cx="4030662" cy="3916363"/>
          </a:xfrm>
          <a:custGeom>
            <a:avLst/>
            <a:gdLst>
              <a:gd name="T0" fmla="*/ 10744 w 21600"/>
              <a:gd name="T1" fmla="*/ 10800 h 21600"/>
              <a:gd name="T2" fmla="*/ 10800 w 21600"/>
              <a:gd name="T3" fmla="*/ 10744 h 21600"/>
              <a:gd name="T4" fmla="*/ 10856 w 21600"/>
              <a:gd name="T5" fmla="*/ 10799 h 21600"/>
              <a:gd name="T6" fmla="*/ 21600 w 21600"/>
              <a:gd name="T7" fmla="*/ 10800 h 21600"/>
              <a:gd name="T8" fmla="*/ 10800 w 21600"/>
              <a:gd name="T9" fmla="*/ 0 h 21600"/>
              <a:gd name="T10" fmla="*/ 0 w 21600"/>
              <a:gd name="T11" fmla="*/ 10800 h 21600"/>
              <a:gd name="T12" fmla="*/ 10744 w 21600"/>
              <a:gd name="T13" fmla="*/ 10800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7713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lnTo>
                  <a:pt x="10744" y="10800"/>
                </a:lnTo>
                <a:close/>
              </a:path>
            </a:pathLst>
          </a:custGeom>
          <a:gradFill rotWithShape="1">
            <a:gsLst>
              <a:gs pos="0">
                <a:srgbClr val="6699FF">
                  <a:alpha val="56000"/>
                </a:srgbClr>
              </a:gs>
              <a:gs pos="100000">
                <a:srgbClr val="FFFFFF">
                  <a:alpha val="48000"/>
                </a:srgbClr>
              </a:gs>
            </a:gsLst>
            <a:lin ang="5400000" scaled="1"/>
          </a:gradFill>
          <a:ln w="9525">
            <a:noFill/>
            <a:round/>
            <a:headEnd/>
            <a:tailEnd/>
          </a:ln>
        </p:spPr>
        <p:txBody>
          <a:bodyPr wrap="none" anchor="ctr"/>
          <a:lstStyle/>
          <a:p>
            <a:endParaRPr lang="zh-CN" altLang="en-US"/>
          </a:p>
        </p:txBody>
      </p:sp>
      <p:sp>
        <p:nvSpPr>
          <p:cNvPr id="5125" name="AutoShape 6"/>
          <p:cNvSpPr>
            <a:spLocks noChangeArrowheads="1"/>
          </p:cNvSpPr>
          <p:nvPr/>
        </p:nvSpPr>
        <p:spPr bwMode="auto">
          <a:xfrm>
            <a:off x="1879600" y="5157788"/>
            <a:ext cx="4421188" cy="508000"/>
          </a:xfrm>
          <a:prstGeom prst="roundRect">
            <a:avLst>
              <a:gd name="adj" fmla="val 50000"/>
            </a:avLst>
          </a:prstGeom>
          <a:noFill/>
          <a:ln w="28575">
            <a:solidFill>
              <a:srgbClr val="C0C0C0"/>
            </a:solidFill>
            <a:round/>
            <a:headEnd/>
            <a:tailEnd/>
          </a:ln>
        </p:spPr>
        <p:txBody>
          <a:bodyPr wrap="none" anchor="ctr"/>
          <a:lstStyle/>
          <a:p>
            <a:pPr eaLnBrk="0" hangingPunct="0"/>
            <a:r>
              <a:rPr lang="zh-CN" altLang="en-US" sz="2800" b="1">
                <a:solidFill>
                  <a:srgbClr val="000000"/>
                </a:solidFill>
                <a:latin typeface="微软雅黑" pitchFamily="34" charset="-122"/>
                <a:ea typeface="微软雅黑" pitchFamily="34" charset="-122"/>
              </a:rPr>
              <a:t>移动办公项目分析</a:t>
            </a:r>
          </a:p>
        </p:txBody>
      </p:sp>
      <p:sp>
        <p:nvSpPr>
          <p:cNvPr id="5126" name="AutoShape 7"/>
          <p:cNvSpPr>
            <a:spLocks noChangeArrowheads="1"/>
          </p:cNvSpPr>
          <p:nvPr/>
        </p:nvSpPr>
        <p:spPr bwMode="auto">
          <a:xfrm>
            <a:off x="2312988" y="4365625"/>
            <a:ext cx="4995862" cy="508000"/>
          </a:xfrm>
          <a:prstGeom prst="roundRect">
            <a:avLst>
              <a:gd name="adj" fmla="val 50000"/>
            </a:avLst>
          </a:prstGeom>
          <a:noFill/>
          <a:ln w="28575">
            <a:solidFill>
              <a:srgbClr val="C0C0C0"/>
            </a:solidFill>
            <a:round/>
            <a:headEnd/>
            <a:tailEnd/>
          </a:ln>
        </p:spPr>
        <p:txBody>
          <a:bodyPr wrap="none" anchor="ctr"/>
          <a:lstStyle/>
          <a:p>
            <a:pPr eaLnBrk="0" hangingPunct="0"/>
            <a:r>
              <a:rPr lang="zh-CN" altLang="en-US" sz="2800" b="1">
                <a:solidFill>
                  <a:srgbClr val="000000"/>
                </a:solidFill>
                <a:latin typeface="微软雅黑" pitchFamily="34" charset="-122"/>
                <a:ea typeface="微软雅黑" pitchFamily="34" charset="-122"/>
              </a:rPr>
              <a:t>选择适合自己产品的开发技术</a:t>
            </a:r>
          </a:p>
        </p:txBody>
      </p:sp>
      <p:sp>
        <p:nvSpPr>
          <p:cNvPr id="5127" name="AutoShape 8"/>
          <p:cNvSpPr>
            <a:spLocks noChangeArrowheads="1"/>
          </p:cNvSpPr>
          <p:nvPr/>
        </p:nvSpPr>
        <p:spPr bwMode="auto">
          <a:xfrm>
            <a:off x="2455863" y="3573463"/>
            <a:ext cx="5429250" cy="508000"/>
          </a:xfrm>
          <a:prstGeom prst="roundRect">
            <a:avLst>
              <a:gd name="adj" fmla="val 50000"/>
            </a:avLst>
          </a:prstGeom>
          <a:noFill/>
          <a:ln w="28575">
            <a:solidFill>
              <a:srgbClr val="C0C0C0"/>
            </a:solidFill>
            <a:round/>
            <a:headEnd/>
            <a:tailEnd/>
          </a:ln>
        </p:spPr>
        <p:txBody>
          <a:bodyPr wrap="none" anchor="ctr"/>
          <a:lstStyle/>
          <a:p>
            <a:pPr eaLnBrk="0" hangingPunct="0"/>
            <a:r>
              <a:rPr lang="zh-CN" altLang="en-US" sz="2800" b="1">
                <a:solidFill>
                  <a:srgbClr val="000000"/>
                </a:solidFill>
                <a:latin typeface="微软雅黑" pitchFamily="34" charset="-122"/>
                <a:ea typeface="微软雅黑" pitchFamily="34" charset="-122"/>
              </a:rPr>
              <a:t>移动应用开发技术发展趋势分析</a:t>
            </a:r>
          </a:p>
        </p:txBody>
      </p:sp>
      <p:sp>
        <p:nvSpPr>
          <p:cNvPr id="5128" name="AutoShape 10"/>
          <p:cNvSpPr>
            <a:spLocks noChangeArrowheads="1"/>
          </p:cNvSpPr>
          <p:nvPr/>
        </p:nvSpPr>
        <p:spPr bwMode="auto">
          <a:xfrm>
            <a:off x="1881188" y="1984375"/>
            <a:ext cx="4419600" cy="508000"/>
          </a:xfrm>
          <a:prstGeom prst="roundRect">
            <a:avLst>
              <a:gd name="adj" fmla="val 50000"/>
            </a:avLst>
          </a:prstGeom>
          <a:noFill/>
          <a:ln w="28575">
            <a:solidFill>
              <a:srgbClr val="C0C0C0"/>
            </a:solidFill>
            <a:round/>
            <a:headEnd/>
            <a:tailEnd/>
          </a:ln>
        </p:spPr>
        <p:txBody>
          <a:bodyPr wrap="none" anchor="ctr"/>
          <a:lstStyle/>
          <a:p>
            <a:pPr eaLnBrk="0" hangingPunct="0"/>
            <a:r>
              <a:rPr lang="zh-CN" altLang="en-US" sz="2800" b="1" dirty="0">
                <a:solidFill>
                  <a:srgbClr val="FF0000"/>
                </a:solidFill>
                <a:latin typeface="微软雅黑" pitchFamily="34" charset="-122"/>
                <a:ea typeface="微软雅黑" pitchFamily="34" charset="-122"/>
              </a:rPr>
              <a:t>移动应用发展现状</a:t>
            </a:r>
          </a:p>
        </p:txBody>
      </p:sp>
      <p:grpSp>
        <p:nvGrpSpPr>
          <p:cNvPr id="2" name="Group 11"/>
          <p:cNvGrpSpPr>
            <a:grpSpLocks/>
          </p:cNvGrpSpPr>
          <p:nvPr/>
        </p:nvGrpSpPr>
        <p:grpSpPr bwMode="auto">
          <a:xfrm>
            <a:off x="1563688" y="2073275"/>
            <a:ext cx="381000" cy="381000"/>
            <a:chOff x="0" y="0"/>
            <a:chExt cx="1615" cy="1615"/>
          </a:xfrm>
        </p:grpSpPr>
        <p:sp>
          <p:nvSpPr>
            <p:cNvPr id="5159" name="Oval 12"/>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solidFill>
                  <a:srgbClr val="000000"/>
                </a:solidFill>
              </a:endParaRPr>
            </a:p>
          </p:txBody>
        </p:sp>
        <p:sp>
          <p:nvSpPr>
            <p:cNvPr id="5160" name="Oval 13"/>
            <p:cNvSpPr>
              <a:spLocks noChangeArrowheads="1"/>
            </p:cNvSpPr>
            <p:nvPr/>
          </p:nvSpPr>
          <p:spPr bwMode="auto">
            <a:xfrm>
              <a:off x="94" y="94"/>
              <a:ext cx="1427" cy="1427"/>
            </a:xfrm>
            <a:prstGeom prst="ellipse">
              <a:avLst/>
            </a:prstGeom>
            <a:gradFill rotWithShape="1">
              <a:gsLst>
                <a:gs pos="0">
                  <a:srgbClr val="FFFFFF"/>
                </a:gs>
                <a:gs pos="50000">
                  <a:srgbClr val="A2A2A2"/>
                </a:gs>
                <a:gs pos="100000">
                  <a:srgbClr val="FFFFFF"/>
                </a:gs>
              </a:gsLst>
              <a:lin ang="0" scaled="1"/>
            </a:gradFill>
            <a:ln w="9525">
              <a:noFill/>
              <a:round/>
              <a:headEnd/>
              <a:tailEnd/>
            </a:ln>
          </p:spPr>
          <p:txBody>
            <a:bodyPr wrap="none" anchor="ctr"/>
            <a:lstStyle/>
            <a:p>
              <a:endParaRPr lang="zh-CN" altLang="en-US">
                <a:solidFill>
                  <a:srgbClr val="000000"/>
                </a:solidFill>
              </a:endParaRPr>
            </a:p>
          </p:txBody>
        </p:sp>
        <p:sp>
          <p:nvSpPr>
            <p:cNvPr id="5161" name="Oval 14"/>
            <p:cNvSpPr>
              <a:spLocks noChangeArrowheads="1"/>
            </p:cNvSpPr>
            <p:nvPr/>
          </p:nvSpPr>
          <p:spPr bwMode="auto">
            <a:xfrm>
              <a:off x="175" y="175"/>
              <a:ext cx="1265" cy="1265"/>
            </a:xfrm>
            <a:prstGeom prst="ellipse">
              <a:avLst/>
            </a:prstGeom>
            <a:gradFill rotWithShape="1">
              <a:gsLst>
                <a:gs pos="0">
                  <a:srgbClr val="6699FF"/>
                </a:gs>
                <a:gs pos="50000">
                  <a:srgbClr val="FFFFFF"/>
                </a:gs>
                <a:gs pos="100000">
                  <a:srgbClr val="6699FF"/>
                </a:gs>
              </a:gsLst>
              <a:lin ang="18900000" scaled="1"/>
            </a:gradFill>
            <a:ln w="9525">
              <a:noFill/>
              <a:round/>
              <a:headEnd/>
              <a:tailEnd/>
            </a:ln>
          </p:spPr>
          <p:txBody>
            <a:bodyPr wrap="none" anchor="ctr">
              <a:spAutoFit/>
            </a:bodyPr>
            <a:lstStyle/>
            <a:p>
              <a:endParaRPr lang="zh-CN" altLang="en-US">
                <a:solidFill>
                  <a:srgbClr val="000000"/>
                </a:solidFill>
              </a:endParaRPr>
            </a:p>
          </p:txBody>
        </p:sp>
        <p:sp>
          <p:nvSpPr>
            <p:cNvPr id="5162" name="Oval 15"/>
            <p:cNvSpPr>
              <a:spLocks noChangeArrowheads="1"/>
            </p:cNvSpPr>
            <p:nvPr/>
          </p:nvSpPr>
          <p:spPr bwMode="auto">
            <a:xfrm>
              <a:off x="175" y="175"/>
              <a:ext cx="1265" cy="1265"/>
            </a:xfrm>
            <a:prstGeom prst="ellipse">
              <a:avLst/>
            </a:prstGeom>
            <a:gradFill rotWithShape="1">
              <a:gsLst>
                <a:gs pos="0">
                  <a:srgbClr val="000000"/>
                </a:gs>
                <a:gs pos="100000">
                  <a:srgbClr val="FFCC00"/>
                </a:gs>
              </a:gsLst>
              <a:lin ang="18900000" scaled="1"/>
            </a:gradFill>
            <a:ln w="9525">
              <a:noFill/>
              <a:round/>
              <a:headEnd/>
              <a:tailEnd/>
            </a:ln>
          </p:spPr>
          <p:txBody>
            <a:bodyPr wrap="none" anchor="ctr">
              <a:spAutoFit/>
            </a:bodyPr>
            <a:lstStyle/>
            <a:p>
              <a:endParaRPr lang="zh-CN" altLang="en-US">
                <a:solidFill>
                  <a:srgbClr val="000000"/>
                </a:solidFill>
              </a:endParaRPr>
            </a:p>
          </p:txBody>
        </p:sp>
        <p:sp>
          <p:nvSpPr>
            <p:cNvPr id="5163" name="Oval 16"/>
            <p:cNvSpPr>
              <a:spLocks noChangeArrowheads="1"/>
            </p:cNvSpPr>
            <p:nvPr/>
          </p:nvSpPr>
          <p:spPr bwMode="auto">
            <a:xfrm>
              <a:off x="256" y="256"/>
              <a:ext cx="1097" cy="1104"/>
            </a:xfrm>
            <a:prstGeom prst="ellipse">
              <a:avLst/>
            </a:prstGeom>
            <a:gradFill rotWithShape="1">
              <a:gsLst>
                <a:gs pos="0">
                  <a:srgbClr val="6699FF"/>
                </a:gs>
                <a:gs pos="50000">
                  <a:srgbClr val="37538A"/>
                </a:gs>
                <a:gs pos="100000">
                  <a:srgbClr val="6699FF"/>
                </a:gs>
              </a:gsLst>
              <a:lin ang="2700000" scaled="1"/>
            </a:gradFill>
            <a:ln w="9525">
              <a:noFill/>
              <a:round/>
              <a:headEnd/>
              <a:tailEnd/>
            </a:ln>
          </p:spPr>
          <p:txBody>
            <a:bodyPr anchor="ctr">
              <a:spAutoFit/>
            </a:bodyPr>
            <a:lstStyle/>
            <a:p>
              <a:endParaRPr lang="zh-CN" altLang="en-US">
                <a:solidFill>
                  <a:srgbClr val="000000"/>
                </a:solidFill>
              </a:endParaRPr>
            </a:p>
          </p:txBody>
        </p:sp>
        <p:sp>
          <p:nvSpPr>
            <p:cNvPr id="5164" name="Oval 17"/>
            <p:cNvSpPr>
              <a:spLocks noChangeArrowheads="1"/>
            </p:cNvSpPr>
            <p:nvPr/>
          </p:nvSpPr>
          <p:spPr bwMode="auto">
            <a:xfrm>
              <a:off x="256" y="256"/>
              <a:ext cx="1097" cy="1104"/>
            </a:xfrm>
            <a:prstGeom prst="ellipse">
              <a:avLst/>
            </a:prstGeom>
            <a:gradFill rotWithShape="1">
              <a:gsLst>
                <a:gs pos="0">
                  <a:srgbClr val="FFCC00"/>
                </a:gs>
                <a:gs pos="100000">
                  <a:srgbClr val="7C6300"/>
                </a:gs>
              </a:gsLst>
              <a:lin ang="18900000" scaled="1"/>
            </a:gradFill>
            <a:ln w="9525">
              <a:noFill/>
              <a:round/>
              <a:headEnd/>
              <a:tailEnd/>
            </a:ln>
          </p:spPr>
          <p:txBody>
            <a:bodyPr anchor="ctr">
              <a:spAutoFit/>
            </a:bodyPr>
            <a:lstStyle/>
            <a:p>
              <a:endParaRPr lang="zh-CN" altLang="en-US">
                <a:solidFill>
                  <a:srgbClr val="000000"/>
                </a:solidFill>
              </a:endParaRPr>
            </a:p>
          </p:txBody>
        </p:sp>
      </p:grpSp>
      <p:grpSp>
        <p:nvGrpSpPr>
          <p:cNvPr id="3" name="Group 25"/>
          <p:cNvGrpSpPr>
            <a:grpSpLocks/>
          </p:cNvGrpSpPr>
          <p:nvPr/>
        </p:nvGrpSpPr>
        <p:grpSpPr bwMode="auto">
          <a:xfrm>
            <a:off x="2151063" y="3649663"/>
            <a:ext cx="381000" cy="381000"/>
            <a:chOff x="0" y="0"/>
            <a:chExt cx="1615" cy="1615"/>
          </a:xfrm>
        </p:grpSpPr>
        <p:sp>
          <p:nvSpPr>
            <p:cNvPr id="5153" name="Oval 26"/>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solidFill>
                  <a:srgbClr val="000000"/>
                </a:solidFill>
              </a:endParaRPr>
            </a:p>
          </p:txBody>
        </p:sp>
        <p:sp>
          <p:nvSpPr>
            <p:cNvPr id="5154" name="Oval 27"/>
            <p:cNvSpPr>
              <a:spLocks noChangeArrowheads="1"/>
            </p:cNvSpPr>
            <p:nvPr/>
          </p:nvSpPr>
          <p:spPr bwMode="auto">
            <a:xfrm>
              <a:off x="94" y="94"/>
              <a:ext cx="1427" cy="1427"/>
            </a:xfrm>
            <a:prstGeom prst="ellipse">
              <a:avLst/>
            </a:prstGeom>
            <a:gradFill rotWithShape="1">
              <a:gsLst>
                <a:gs pos="0">
                  <a:srgbClr val="FFFFFF"/>
                </a:gs>
                <a:gs pos="50000">
                  <a:srgbClr val="A2A2A2"/>
                </a:gs>
                <a:gs pos="100000">
                  <a:srgbClr val="FFFFFF"/>
                </a:gs>
              </a:gsLst>
              <a:lin ang="0" scaled="1"/>
            </a:gradFill>
            <a:ln w="9525">
              <a:noFill/>
              <a:round/>
              <a:headEnd/>
              <a:tailEnd/>
            </a:ln>
          </p:spPr>
          <p:txBody>
            <a:bodyPr wrap="none" anchor="ctr"/>
            <a:lstStyle/>
            <a:p>
              <a:endParaRPr lang="zh-CN" altLang="en-US">
                <a:solidFill>
                  <a:srgbClr val="000000"/>
                </a:solidFill>
              </a:endParaRPr>
            </a:p>
          </p:txBody>
        </p:sp>
        <p:sp>
          <p:nvSpPr>
            <p:cNvPr id="5155" name="Oval 28"/>
            <p:cNvSpPr>
              <a:spLocks noChangeArrowheads="1"/>
            </p:cNvSpPr>
            <p:nvPr/>
          </p:nvSpPr>
          <p:spPr bwMode="auto">
            <a:xfrm>
              <a:off x="175" y="175"/>
              <a:ext cx="1265" cy="1265"/>
            </a:xfrm>
            <a:prstGeom prst="ellipse">
              <a:avLst/>
            </a:prstGeom>
            <a:gradFill rotWithShape="1">
              <a:gsLst>
                <a:gs pos="0">
                  <a:srgbClr val="6699FF"/>
                </a:gs>
                <a:gs pos="50000">
                  <a:srgbClr val="FFFFFF"/>
                </a:gs>
                <a:gs pos="100000">
                  <a:srgbClr val="6699FF"/>
                </a:gs>
              </a:gsLst>
              <a:lin ang="18900000" scaled="1"/>
            </a:gradFill>
            <a:ln w="9525">
              <a:noFill/>
              <a:round/>
              <a:headEnd/>
              <a:tailEnd/>
            </a:ln>
          </p:spPr>
          <p:txBody>
            <a:bodyPr wrap="none" anchor="ctr">
              <a:spAutoFit/>
            </a:bodyPr>
            <a:lstStyle/>
            <a:p>
              <a:endParaRPr lang="zh-CN" altLang="en-US">
                <a:solidFill>
                  <a:srgbClr val="000000"/>
                </a:solidFill>
              </a:endParaRPr>
            </a:p>
          </p:txBody>
        </p:sp>
        <p:sp>
          <p:nvSpPr>
            <p:cNvPr id="5156" name="Oval 29"/>
            <p:cNvSpPr>
              <a:spLocks noChangeArrowheads="1"/>
            </p:cNvSpPr>
            <p:nvPr/>
          </p:nvSpPr>
          <p:spPr bwMode="auto">
            <a:xfrm>
              <a:off x="175" y="175"/>
              <a:ext cx="1265" cy="1265"/>
            </a:xfrm>
            <a:prstGeom prst="ellipse">
              <a:avLst/>
            </a:prstGeom>
            <a:gradFill rotWithShape="1">
              <a:gsLst>
                <a:gs pos="0">
                  <a:srgbClr val="21B3E1"/>
                </a:gs>
                <a:gs pos="100000">
                  <a:srgbClr val="0F5368"/>
                </a:gs>
              </a:gsLst>
              <a:lin ang="5400000" scaled="1"/>
            </a:gradFill>
            <a:ln w="9525">
              <a:noFill/>
              <a:round/>
              <a:headEnd/>
              <a:tailEnd/>
            </a:ln>
          </p:spPr>
          <p:txBody>
            <a:bodyPr wrap="none" anchor="ctr">
              <a:spAutoFit/>
            </a:bodyPr>
            <a:lstStyle/>
            <a:p>
              <a:endParaRPr lang="zh-CN" altLang="en-US">
                <a:solidFill>
                  <a:srgbClr val="000000"/>
                </a:solidFill>
              </a:endParaRPr>
            </a:p>
          </p:txBody>
        </p:sp>
        <p:sp>
          <p:nvSpPr>
            <p:cNvPr id="5157" name="Oval 30"/>
            <p:cNvSpPr>
              <a:spLocks noChangeArrowheads="1"/>
            </p:cNvSpPr>
            <p:nvPr/>
          </p:nvSpPr>
          <p:spPr bwMode="auto">
            <a:xfrm>
              <a:off x="256" y="256"/>
              <a:ext cx="1097" cy="1104"/>
            </a:xfrm>
            <a:prstGeom prst="ellipse">
              <a:avLst/>
            </a:prstGeom>
            <a:gradFill rotWithShape="1">
              <a:gsLst>
                <a:gs pos="0">
                  <a:srgbClr val="6699FF"/>
                </a:gs>
                <a:gs pos="50000">
                  <a:srgbClr val="37538A"/>
                </a:gs>
                <a:gs pos="100000">
                  <a:srgbClr val="6699FF"/>
                </a:gs>
              </a:gsLst>
              <a:lin ang="2700000" scaled="1"/>
            </a:gradFill>
            <a:ln w="9525">
              <a:noFill/>
              <a:round/>
              <a:headEnd/>
              <a:tailEnd/>
            </a:ln>
          </p:spPr>
          <p:txBody>
            <a:bodyPr anchor="ctr">
              <a:spAutoFit/>
            </a:bodyPr>
            <a:lstStyle/>
            <a:p>
              <a:endParaRPr lang="zh-CN" altLang="en-US">
                <a:solidFill>
                  <a:srgbClr val="000000"/>
                </a:solidFill>
              </a:endParaRPr>
            </a:p>
          </p:txBody>
        </p:sp>
        <p:sp>
          <p:nvSpPr>
            <p:cNvPr id="5158" name="Oval 31"/>
            <p:cNvSpPr>
              <a:spLocks noChangeArrowheads="1"/>
            </p:cNvSpPr>
            <p:nvPr/>
          </p:nvSpPr>
          <p:spPr bwMode="auto">
            <a:xfrm>
              <a:off x="256" y="256"/>
              <a:ext cx="1097" cy="1104"/>
            </a:xfrm>
            <a:prstGeom prst="ellipse">
              <a:avLst/>
            </a:prstGeom>
            <a:gradFill rotWithShape="1">
              <a:gsLst>
                <a:gs pos="0">
                  <a:srgbClr val="21B3E1"/>
                </a:gs>
                <a:gs pos="100000">
                  <a:srgbClr val="10576D"/>
                </a:gs>
              </a:gsLst>
              <a:lin ang="18900000" scaled="1"/>
            </a:gradFill>
            <a:ln w="9525">
              <a:noFill/>
              <a:round/>
              <a:headEnd/>
              <a:tailEnd/>
            </a:ln>
          </p:spPr>
          <p:txBody>
            <a:bodyPr anchor="ctr">
              <a:spAutoFit/>
            </a:bodyPr>
            <a:lstStyle/>
            <a:p>
              <a:endParaRPr lang="zh-CN" altLang="en-US">
                <a:solidFill>
                  <a:srgbClr val="000000"/>
                </a:solidFill>
              </a:endParaRPr>
            </a:p>
          </p:txBody>
        </p:sp>
      </p:grpSp>
      <p:grpSp>
        <p:nvGrpSpPr>
          <p:cNvPr id="4" name="Group 32"/>
          <p:cNvGrpSpPr>
            <a:grpSpLocks/>
          </p:cNvGrpSpPr>
          <p:nvPr/>
        </p:nvGrpSpPr>
        <p:grpSpPr bwMode="auto">
          <a:xfrm>
            <a:off x="1976438" y="4403725"/>
            <a:ext cx="381000" cy="381000"/>
            <a:chOff x="0" y="0"/>
            <a:chExt cx="1615" cy="1615"/>
          </a:xfrm>
        </p:grpSpPr>
        <p:sp>
          <p:nvSpPr>
            <p:cNvPr id="5147" name="Oval 33"/>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solidFill>
                  <a:srgbClr val="000000"/>
                </a:solidFill>
              </a:endParaRPr>
            </a:p>
          </p:txBody>
        </p:sp>
        <p:sp>
          <p:nvSpPr>
            <p:cNvPr id="5148" name="Oval 34"/>
            <p:cNvSpPr>
              <a:spLocks noChangeArrowheads="1"/>
            </p:cNvSpPr>
            <p:nvPr/>
          </p:nvSpPr>
          <p:spPr bwMode="auto">
            <a:xfrm>
              <a:off x="94" y="94"/>
              <a:ext cx="1427" cy="1427"/>
            </a:xfrm>
            <a:prstGeom prst="ellipse">
              <a:avLst/>
            </a:prstGeom>
            <a:gradFill rotWithShape="1">
              <a:gsLst>
                <a:gs pos="0">
                  <a:srgbClr val="FFFFFF"/>
                </a:gs>
                <a:gs pos="50000">
                  <a:srgbClr val="A2A2A2"/>
                </a:gs>
                <a:gs pos="100000">
                  <a:srgbClr val="FFFFFF"/>
                </a:gs>
              </a:gsLst>
              <a:lin ang="0" scaled="1"/>
            </a:gradFill>
            <a:ln w="9525">
              <a:noFill/>
              <a:round/>
              <a:headEnd/>
              <a:tailEnd/>
            </a:ln>
          </p:spPr>
          <p:txBody>
            <a:bodyPr wrap="none" anchor="ctr"/>
            <a:lstStyle/>
            <a:p>
              <a:endParaRPr lang="zh-CN" altLang="en-US">
                <a:solidFill>
                  <a:srgbClr val="000000"/>
                </a:solidFill>
              </a:endParaRPr>
            </a:p>
          </p:txBody>
        </p:sp>
        <p:sp>
          <p:nvSpPr>
            <p:cNvPr id="5149" name="Oval 35"/>
            <p:cNvSpPr>
              <a:spLocks noChangeArrowheads="1"/>
            </p:cNvSpPr>
            <p:nvPr/>
          </p:nvSpPr>
          <p:spPr bwMode="auto">
            <a:xfrm>
              <a:off x="175" y="175"/>
              <a:ext cx="1265" cy="1265"/>
            </a:xfrm>
            <a:prstGeom prst="ellipse">
              <a:avLst/>
            </a:prstGeom>
            <a:gradFill rotWithShape="1">
              <a:gsLst>
                <a:gs pos="0">
                  <a:srgbClr val="6699FF"/>
                </a:gs>
                <a:gs pos="50000">
                  <a:srgbClr val="FFFFFF"/>
                </a:gs>
                <a:gs pos="100000">
                  <a:srgbClr val="6699FF"/>
                </a:gs>
              </a:gsLst>
              <a:lin ang="18900000" scaled="1"/>
            </a:gradFill>
            <a:ln w="9525">
              <a:noFill/>
              <a:round/>
              <a:headEnd/>
              <a:tailEnd/>
            </a:ln>
          </p:spPr>
          <p:txBody>
            <a:bodyPr wrap="none" anchor="ctr">
              <a:spAutoFit/>
            </a:bodyPr>
            <a:lstStyle/>
            <a:p>
              <a:endParaRPr lang="zh-CN" altLang="en-US">
                <a:solidFill>
                  <a:srgbClr val="000000"/>
                </a:solidFill>
              </a:endParaRPr>
            </a:p>
          </p:txBody>
        </p:sp>
        <p:sp>
          <p:nvSpPr>
            <p:cNvPr id="5150" name="Oval 36"/>
            <p:cNvSpPr>
              <a:spLocks noChangeArrowheads="1"/>
            </p:cNvSpPr>
            <p:nvPr/>
          </p:nvSpPr>
          <p:spPr bwMode="auto">
            <a:xfrm>
              <a:off x="175" y="175"/>
              <a:ext cx="1265" cy="1265"/>
            </a:xfrm>
            <a:prstGeom prst="ellipse">
              <a:avLst/>
            </a:prstGeom>
            <a:gradFill rotWithShape="1">
              <a:gsLst>
                <a:gs pos="0">
                  <a:srgbClr val="000000"/>
                </a:gs>
                <a:gs pos="100000">
                  <a:srgbClr val="8D67E1"/>
                </a:gs>
              </a:gsLst>
              <a:lin ang="18900000" scaled="1"/>
            </a:gradFill>
            <a:ln w="9525">
              <a:noFill/>
              <a:round/>
              <a:headEnd/>
              <a:tailEnd/>
            </a:ln>
          </p:spPr>
          <p:txBody>
            <a:bodyPr wrap="none" anchor="ctr">
              <a:spAutoFit/>
            </a:bodyPr>
            <a:lstStyle/>
            <a:p>
              <a:endParaRPr lang="zh-CN" altLang="en-US">
                <a:solidFill>
                  <a:srgbClr val="000000"/>
                </a:solidFill>
              </a:endParaRPr>
            </a:p>
          </p:txBody>
        </p:sp>
        <p:sp>
          <p:nvSpPr>
            <p:cNvPr id="5151" name="Oval 37"/>
            <p:cNvSpPr>
              <a:spLocks noChangeArrowheads="1"/>
            </p:cNvSpPr>
            <p:nvPr/>
          </p:nvSpPr>
          <p:spPr bwMode="auto">
            <a:xfrm>
              <a:off x="256" y="256"/>
              <a:ext cx="1097" cy="1104"/>
            </a:xfrm>
            <a:prstGeom prst="ellipse">
              <a:avLst/>
            </a:prstGeom>
            <a:gradFill rotWithShape="1">
              <a:gsLst>
                <a:gs pos="0">
                  <a:srgbClr val="6699FF"/>
                </a:gs>
                <a:gs pos="50000">
                  <a:srgbClr val="37538A"/>
                </a:gs>
                <a:gs pos="100000">
                  <a:srgbClr val="6699FF"/>
                </a:gs>
              </a:gsLst>
              <a:lin ang="2700000" scaled="1"/>
            </a:gradFill>
            <a:ln w="9525">
              <a:noFill/>
              <a:round/>
              <a:headEnd/>
              <a:tailEnd/>
            </a:ln>
          </p:spPr>
          <p:txBody>
            <a:bodyPr anchor="ctr">
              <a:spAutoFit/>
            </a:bodyPr>
            <a:lstStyle/>
            <a:p>
              <a:endParaRPr lang="zh-CN" altLang="en-US">
                <a:solidFill>
                  <a:srgbClr val="000000"/>
                </a:solidFill>
              </a:endParaRPr>
            </a:p>
          </p:txBody>
        </p:sp>
        <p:sp>
          <p:nvSpPr>
            <p:cNvPr id="5152" name="Oval 38"/>
            <p:cNvSpPr>
              <a:spLocks noChangeArrowheads="1"/>
            </p:cNvSpPr>
            <p:nvPr/>
          </p:nvSpPr>
          <p:spPr bwMode="auto">
            <a:xfrm>
              <a:off x="256" y="256"/>
              <a:ext cx="1097" cy="1104"/>
            </a:xfrm>
            <a:prstGeom prst="ellipse">
              <a:avLst/>
            </a:prstGeom>
            <a:gradFill rotWithShape="1">
              <a:gsLst>
                <a:gs pos="0">
                  <a:srgbClr val="8D67E1"/>
                </a:gs>
                <a:gs pos="100000">
                  <a:srgbClr val="45326D"/>
                </a:gs>
              </a:gsLst>
              <a:lin ang="18900000" scaled="1"/>
            </a:gradFill>
            <a:ln w="9525">
              <a:noFill/>
              <a:round/>
              <a:headEnd/>
              <a:tailEnd/>
            </a:ln>
          </p:spPr>
          <p:txBody>
            <a:bodyPr anchor="ctr">
              <a:spAutoFit/>
            </a:bodyPr>
            <a:lstStyle/>
            <a:p>
              <a:endParaRPr lang="zh-CN" altLang="en-US">
                <a:solidFill>
                  <a:srgbClr val="000000"/>
                </a:solidFill>
              </a:endParaRPr>
            </a:p>
          </p:txBody>
        </p:sp>
      </p:grpSp>
      <p:grpSp>
        <p:nvGrpSpPr>
          <p:cNvPr id="5" name="Group 39"/>
          <p:cNvGrpSpPr>
            <a:grpSpLocks/>
          </p:cNvGrpSpPr>
          <p:nvPr/>
        </p:nvGrpSpPr>
        <p:grpSpPr bwMode="auto">
          <a:xfrm>
            <a:off x="1550988" y="5207000"/>
            <a:ext cx="355600" cy="381000"/>
            <a:chOff x="0" y="0"/>
            <a:chExt cx="1615" cy="1615"/>
          </a:xfrm>
        </p:grpSpPr>
        <p:sp>
          <p:nvSpPr>
            <p:cNvPr id="5141" name="Oval 40"/>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solidFill>
                  <a:srgbClr val="000000"/>
                </a:solidFill>
              </a:endParaRPr>
            </a:p>
          </p:txBody>
        </p:sp>
        <p:sp>
          <p:nvSpPr>
            <p:cNvPr id="5142" name="Oval 41"/>
            <p:cNvSpPr>
              <a:spLocks noChangeArrowheads="1"/>
            </p:cNvSpPr>
            <p:nvPr/>
          </p:nvSpPr>
          <p:spPr bwMode="auto">
            <a:xfrm>
              <a:off x="94" y="94"/>
              <a:ext cx="1428" cy="1427"/>
            </a:xfrm>
            <a:prstGeom prst="ellipse">
              <a:avLst/>
            </a:prstGeom>
            <a:gradFill rotWithShape="1">
              <a:gsLst>
                <a:gs pos="0">
                  <a:srgbClr val="FFFFFF"/>
                </a:gs>
                <a:gs pos="50000">
                  <a:srgbClr val="A2A2A2"/>
                </a:gs>
                <a:gs pos="100000">
                  <a:srgbClr val="FFFFFF"/>
                </a:gs>
              </a:gsLst>
              <a:lin ang="0" scaled="1"/>
            </a:gradFill>
            <a:ln w="9525">
              <a:noFill/>
              <a:round/>
              <a:headEnd/>
              <a:tailEnd/>
            </a:ln>
          </p:spPr>
          <p:txBody>
            <a:bodyPr wrap="none" anchor="ctr"/>
            <a:lstStyle/>
            <a:p>
              <a:endParaRPr lang="zh-CN" altLang="en-US">
                <a:solidFill>
                  <a:srgbClr val="000000"/>
                </a:solidFill>
              </a:endParaRPr>
            </a:p>
          </p:txBody>
        </p:sp>
        <p:sp>
          <p:nvSpPr>
            <p:cNvPr id="5143" name="Oval 42"/>
            <p:cNvSpPr>
              <a:spLocks noChangeArrowheads="1"/>
            </p:cNvSpPr>
            <p:nvPr/>
          </p:nvSpPr>
          <p:spPr bwMode="auto">
            <a:xfrm>
              <a:off x="173" y="175"/>
              <a:ext cx="1262" cy="1265"/>
            </a:xfrm>
            <a:prstGeom prst="ellipse">
              <a:avLst/>
            </a:prstGeom>
            <a:gradFill rotWithShape="1">
              <a:gsLst>
                <a:gs pos="0">
                  <a:srgbClr val="6699FF"/>
                </a:gs>
                <a:gs pos="50000">
                  <a:srgbClr val="FFFFFF"/>
                </a:gs>
                <a:gs pos="100000">
                  <a:srgbClr val="6699FF"/>
                </a:gs>
              </a:gsLst>
              <a:lin ang="18900000" scaled="1"/>
            </a:gradFill>
            <a:ln w="9525">
              <a:noFill/>
              <a:round/>
              <a:headEnd/>
              <a:tailEnd/>
            </a:ln>
          </p:spPr>
          <p:txBody>
            <a:bodyPr wrap="none" anchor="ctr">
              <a:spAutoFit/>
            </a:bodyPr>
            <a:lstStyle/>
            <a:p>
              <a:endParaRPr lang="zh-CN" altLang="en-US">
                <a:solidFill>
                  <a:srgbClr val="000000"/>
                </a:solidFill>
              </a:endParaRPr>
            </a:p>
          </p:txBody>
        </p:sp>
        <p:sp>
          <p:nvSpPr>
            <p:cNvPr id="5144" name="Oval 43"/>
            <p:cNvSpPr>
              <a:spLocks noChangeArrowheads="1"/>
            </p:cNvSpPr>
            <p:nvPr/>
          </p:nvSpPr>
          <p:spPr bwMode="auto">
            <a:xfrm>
              <a:off x="173" y="175"/>
              <a:ext cx="1262" cy="1265"/>
            </a:xfrm>
            <a:prstGeom prst="ellipse">
              <a:avLst/>
            </a:prstGeom>
            <a:gradFill rotWithShape="1">
              <a:gsLst>
                <a:gs pos="0">
                  <a:srgbClr val="000000"/>
                </a:gs>
                <a:gs pos="100000">
                  <a:srgbClr val="E35E23"/>
                </a:gs>
              </a:gsLst>
              <a:lin ang="18900000" scaled="1"/>
            </a:gradFill>
            <a:ln w="9525">
              <a:noFill/>
              <a:round/>
              <a:headEnd/>
              <a:tailEnd/>
            </a:ln>
          </p:spPr>
          <p:txBody>
            <a:bodyPr wrap="none" anchor="ctr">
              <a:spAutoFit/>
            </a:bodyPr>
            <a:lstStyle/>
            <a:p>
              <a:endParaRPr lang="zh-CN" altLang="en-US">
                <a:solidFill>
                  <a:srgbClr val="000000"/>
                </a:solidFill>
              </a:endParaRPr>
            </a:p>
          </p:txBody>
        </p:sp>
        <p:sp>
          <p:nvSpPr>
            <p:cNvPr id="5145" name="Oval 44"/>
            <p:cNvSpPr>
              <a:spLocks noChangeArrowheads="1"/>
            </p:cNvSpPr>
            <p:nvPr/>
          </p:nvSpPr>
          <p:spPr bwMode="auto">
            <a:xfrm>
              <a:off x="260" y="256"/>
              <a:ext cx="1096" cy="1104"/>
            </a:xfrm>
            <a:prstGeom prst="ellipse">
              <a:avLst/>
            </a:prstGeom>
            <a:gradFill rotWithShape="1">
              <a:gsLst>
                <a:gs pos="0">
                  <a:srgbClr val="6699FF"/>
                </a:gs>
                <a:gs pos="50000">
                  <a:srgbClr val="37538A"/>
                </a:gs>
                <a:gs pos="100000">
                  <a:srgbClr val="6699FF"/>
                </a:gs>
              </a:gsLst>
              <a:lin ang="2700000" scaled="1"/>
            </a:gradFill>
            <a:ln w="9525">
              <a:noFill/>
              <a:round/>
              <a:headEnd/>
              <a:tailEnd/>
            </a:ln>
          </p:spPr>
          <p:txBody>
            <a:bodyPr anchor="ctr">
              <a:spAutoFit/>
            </a:bodyPr>
            <a:lstStyle/>
            <a:p>
              <a:endParaRPr lang="zh-CN" altLang="en-US">
                <a:solidFill>
                  <a:srgbClr val="000000"/>
                </a:solidFill>
              </a:endParaRPr>
            </a:p>
          </p:txBody>
        </p:sp>
        <p:sp>
          <p:nvSpPr>
            <p:cNvPr id="5146" name="Oval 45"/>
            <p:cNvSpPr>
              <a:spLocks noChangeArrowheads="1"/>
            </p:cNvSpPr>
            <p:nvPr/>
          </p:nvSpPr>
          <p:spPr bwMode="auto">
            <a:xfrm>
              <a:off x="260" y="256"/>
              <a:ext cx="1096" cy="1104"/>
            </a:xfrm>
            <a:prstGeom prst="ellipse">
              <a:avLst/>
            </a:prstGeom>
            <a:gradFill rotWithShape="1">
              <a:gsLst>
                <a:gs pos="0">
                  <a:srgbClr val="E35E23"/>
                </a:gs>
                <a:gs pos="100000">
                  <a:srgbClr val="6E2E11"/>
                </a:gs>
              </a:gsLst>
              <a:lin ang="18900000" scaled="1"/>
            </a:gradFill>
            <a:ln w="9525">
              <a:noFill/>
              <a:round/>
              <a:headEnd/>
              <a:tailEnd/>
            </a:ln>
          </p:spPr>
          <p:txBody>
            <a:bodyPr anchor="ctr">
              <a:spAutoFit/>
            </a:bodyPr>
            <a:lstStyle/>
            <a:p>
              <a:endParaRPr lang="zh-CN" altLang="en-US">
                <a:solidFill>
                  <a:srgbClr val="000000"/>
                </a:solidFill>
              </a:endParaRPr>
            </a:p>
          </p:txBody>
        </p:sp>
      </p:grpSp>
      <p:sp>
        <p:nvSpPr>
          <p:cNvPr id="5133" name="AutoShape 9"/>
          <p:cNvSpPr>
            <a:spLocks noChangeArrowheads="1"/>
          </p:cNvSpPr>
          <p:nvPr/>
        </p:nvSpPr>
        <p:spPr bwMode="auto">
          <a:xfrm>
            <a:off x="2355850" y="2781300"/>
            <a:ext cx="4419600" cy="508000"/>
          </a:xfrm>
          <a:prstGeom prst="roundRect">
            <a:avLst>
              <a:gd name="adj" fmla="val 50000"/>
            </a:avLst>
          </a:prstGeom>
          <a:noFill/>
          <a:ln w="28575">
            <a:solidFill>
              <a:srgbClr val="C0C0C0"/>
            </a:solidFill>
            <a:round/>
            <a:headEnd/>
            <a:tailEnd/>
          </a:ln>
        </p:spPr>
        <p:txBody>
          <a:bodyPr wrap="none" anchor="ctr"/>
          <a:lstStyle/>
          <a:p>
            <a:pPr eaLnBrk="0" hangingPunct="0"/>
            <a:r>
              <a:rPr lang="zh-CN" altLang="en-US" sz="2800" b="1">
                <a:solidFill>
                  <a:srgbClr val="000000"/>
                </a:solidFill>
                <a:latin typeface="微软雅黑" pitchFamily="34" charset="-122"/>
                <a:ea typeface="微软雅黑" pitchFamily="34" charset="-122"/>
              </a:rPr>
              <a:t>移动应用平台和开发技术</a:t>
            </a:r>
          </a:p>
        </p:txBody>
      </p:sp>
      <p:grpSp>
        <p:nvGrpSpPr>
          <p:cNvPr id="6" name="Group 18"/>
          <p:cNvGrpSpPr>
            <a:grpSpLocks/>
          </p:cNvGrpSpPr>
          <p:nvPr/>
        </p:nvGrpSpPr>
        <p:grpSpPr bwMode="auto">
          <a:xfrm>
            <a:off x="2051050" y="2887663"/>
            <a:ext cx="381000" cy="381000"/>
            <a:chOff x="0" y="0"/>
            <a:chExt cx="1615" cy="1615"/>
          </a:xfrm>
        </p:grpSpPr>
        <p:sp>
          <p:nvSpPr>
            <p:cNvPr id="5135" name="Oval 19"/>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solidFill>
                  <a:srgbClr val="000000"/>
                </a:solidFill>
              </a:endParaRPr>
            </a:p>
          </p:txBody>
        </p:sp>
        <p:sp>
          <p:nvSpPr>
            <p:cNvPr id="5136" name="Oval 20"/>
            <p:cNvSpPr>
              <a:spLocks noChangeArrowheads="1"/>
            </p:cNvSpPr>
            <p:nvPr/>
          </p:nvSpPr>
          <p:spPr bwMode="auto">
            <a:xfrm>
              <a:off x="94" y="94"/>
              <a:ext cx="1427" cy="1427"/>
            </a:xfrm>
            <a:prstGeom prst="ellipse">
              <a:avLst/>
            </a:prstGeom>
            <a:gradFill rotWithShape="1">
              <a:gsLst>
                <a:gs pos="0">
                  <a:srgbClr val="FFFFFF"/>
                </a:gs>
                <a:gs pos="50000">
                  <a:srgbClr val="A2A2A2"/>
                </a:gs>
                <a:gs pos="100000">
                  <a:srgbClr val="FFFFFF"/>
                </a:gs>
              </a:gsLst>
              <a:lin ang="0" scaled="1"/>
            </a:gradFill>
            <a:ln w="9525">
              <a:noFill/>
              <a:round/>
              <a:headEnd/>
              <a:tailEnd/>
            </a:ln>
          </p:spPr>
          <p:txBody>
            <a:bodyPr wrap="none" anchor="ctr"/>
            <a:lstStyle/>
            <a:p>
              <a:endParaRPr lang="zh-CN" altLang="en-US">
                <a:solidFill>
                  <a:srgbClr val="000000"/>
                </a:solidFill>
              </a:endParaRPr>
            </a:p>
          </p:txBody>
        </p:sp>
        <p:sp>
          <p:nvSpPr>
            <p:cNvPr id="5137" name="Oval 21"/>
            <p:cNvSpPr>
              <a:spLocks noChangeArrowheads="1"/>
            </p:cNvSpPr>
            <p:nvPr/>
          </p:nvSpPr>
          <p:spPr bwMode="auto">
            <a:xfrm>
              <a:off x="175" y="175"/>
              <a:ext cx="1265" cy="1265"/>
            </a:xfrm>
            <a:prstGeom prst="ellipse">
              <a:avLst/>
            </a:prstGeom>
            <a:gradFill rotWithShape="1">
              <a:gsLst>
                <a:gs pos="0">
                  <a:srgbClr val="6699FF"/>
                </a:gs>
                <a:gs pos="50000">
                  <a:srgbClr val="FFFFFF"/>
                </a:gs>
                <a:gs pos="100000">
                  <a:srgbClr val="6699FF"/>
                </a:gs>
              </a:gsLst>
              <a:lin ang="18900000" scaled="1"/>
            </a:gradFill>
            <a:ln w="9525">
              <a:noFill/>
              <a:round/>
              <a:headEnd/>
              <a:tailEnd/>
            </a:ln>
          </p:spPr>
          <p:txBody>
            <a:bodyPr wrap="none" anchor="ctr">
              <a:spAutoFit/>
            </a:bodyPr>
            <a:lstStyle/>
            <a:p>
              <a:endParaRPr lang="zh-CN" altLang="en-US">
                <a:solidFill>
                  <a:srgbClr val="000000"/>
                </a:solidFill>
              </a:endParaRPr>
            </a:p>
          </p:txBody>
        </p:sp>
        <p:sp>
          <p:nvSpPr>
            <p:cNvPr id="5138" name="Oval 22"/>
            <p:cNvSpPr>
              <a:spLocks noChangeArrowheads="1"/>
            </p:cNvSpPr>
            <p:nvPr/>
          </p:nvSpPr>
          <p:spPr bwMode="auto">
            <a:xfrm>
              <a:off x="175" y="175"/>
              <a:ext cx="1265" cy="1265"/>
            </a:xfrm>
            <a:prstGeom prst="ellipse">
              <a:avLst/>
            </a:prstGeom>
            <a:gradFill rotWithShape="1">
              <a:gsLst>
                <a:gs pos="0">
                  <a:srgbClr val="000000"/>
                </a:gs>
                <a:gs pos="100000">
                  <a:srgbClr val="48BE67"/>
                </a:gs>
              </a:gsLst>
              <a:lin ang="18900000" scaled="1"/>
            </a:gradFill>
            <a:ln w="9525">
              <a:noFill/>
              <a:round/>
              <a:headEnd/>
              <a:tailEnd/>
            </a:ln>
          </p:spPr>
          <p:txBody>
            <a:bodyPr wrap="none" anchor="ctr">
              <a:spAutoFit/>
            </a:bodyPr>
            <a:lstStyle/>
            <a:p>
              <a:endParaRPr lang="zh-CN" altLang="en-US">
                <a:solidFill>
                  <a:srgbClr val="000000"/>
                </a:solidFill>
              </a:endParaRPr>
            </a:p>
          </p:txBody>
        </p:sp>
        <p:sp>
          <p:nvSpPr>
            <p:cNvPr id="5139" name="Oval 23"/>
            <p:cNvSpPr>
              <a:spLocks noChangeArrowheads="1"/>
            </p:cNvSpPr>
            <p:nvPr/>
          </p:nvSpPr>
          <p:spPr bwMode="auto">
            <a:xfrm>
              <a:off x="256" y="256"/>
              <a:ext cx="1097" cy="1104"/>
            </a:xfrm>
            <a:prstGeom prst="ellipse">
              <a:avLst/>
            </a:prstGeom>
            <a:gradFill rotWithShape="1">
              <a:gsLst>
                <a:gs pos="0">
                  <a:srgbClr val="6699FF"/>
                </a:gs>
                <a:gs pos="50000">
                  <a:srgbClr val="37538A"/>
                </a:gs>
                <a:gs pos="100000">
                  <a:srgbClr val="6699FF"/>
                </a:gs>
              </a:gsLst>
              <a:lin ang="2700000" scaled="1"/>
            </a:gradFill>
            <a:ln w="9525">
              <a:noFill/>
              <a:round/>
              <a:headEnd/>
              <a:tailEnd/>
            </a:ln>
          </p:spPr>
          <p:txBody>
            <a:bodyPr anchor="ctr">
              <a:spAutoFit/>
            </a:bodyPr>
            <a:lstStyle/>
            <a:p>
              <a:endParaRPr lang="zh-CN" altLang="en-US">
                <a:solidFill>
                  <a:srgbClr val="000000"/>
                </a:solidFill>
              </a:endParaRPr>
            </a:p>
          </p:txBody>
        </p:sp>
        <p:sp>
          <p:nvSpPr>
            <p:cNvPr id="5140" name="Oval 24"/>
            <p:cNvSpPr>
              <a:spLocks noChangeArrowheads="1"/>
            </p:cNvSpPr>
            <p:nvPr/>
          </p:nvSpPr>
          <p:spPr bwMode="auto">
            <a:xfrm>
              <a:off x="256" y="256"/>
              <a:ext cx="1097" cy="1104"/>
            </a:xfrm>
            <a:prstGeom prst="ellipse">
              <a:avLst/>
            </a:prstGeom>
            <a:gradFill rotWithShape="1">
              <a:gsLst>
                <a:gs pos="0">
                  <a:srgbClr val="48BE67"/>
                </a:gs>
                <a:gs pos="100000">
                  <a:srgbClr val="235C32"/>
                </a:gs>
              </a:gsLst>
              <a:lin ang="18900000" scaled="1"/>
            </a:gradFill>
            <a:ln w="9525">
              <a:noFill/>
              <a:round/>
              <a:headEnd/>
              <a:tailEnd/>
            </a:ln>
          </p:spPr>
          <p:txBody>
            <a:bodyPr anchor="ctr">
              <a:spAutoFit/>
            </a:bodyPr>
            <a:lstStyle/>
            <a:p>
              <a:endParaRPr lang="zh-CN" altLang="en-US">
                <a:solidFill>
                  <a:srgbClr val="000000"/>
                </a:solidFill>
              </a:endParaRPr>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Box 1"/>
          <p:cNvSpPr txBox="1">
            <a:spLocks noChangeArrowheads="1"/>
          </p:cNvSpPr>
          <p:nvPr/>
        </p:nvSpPr>
        <p:spPr bwMode="auto">
          <a:xfrm>
            <a:off x="0" y="36513"/>
            <a:ext cx="9144000" cy="584200"/>
          </a:xfrm>
          <a:prstGeom prst="rect">
            <a:avLst/>
          </a:prstGeom>
          <a:noFill/>
          <a:ln w="9525">
            <a:noFill/>
            <a:miter lim="800000"/>
            <a:headEnd/>
            <a:tailEnd/>
          </a:ln>
        </p:spPr>
        <p:txBody>
          <a:bodyPr>
            <a:spAutoFit/>
          </a:bodyPr>
          <a:lstStyle/>
          <a:p>
            <a:pPr algn="ctr"/>
            <a:r>
              <a:rPr lang="zh-CN" altLang="en-US" sz="3200" b="1">
                <a:solidFill>
                  <a:srgbClr val="E5E9F0"/>
                </a:solidFill>
                <a:latin typeface="黑体" pitchFamily="2" charset="-122"/>
                <a:ea typeface="黑体" pitchFamily="2" charset="-122"/>
              </a:rPr>
              <a:t>移动办公项目分析</a:t>
            </a:r>
          </a:p>
        </p:txBody>
      </p:sp>
      <p:sp>
        <p:nvSpPr>
          <p:cNvPr id="25603" name="内容占位符 2"/>
          <p:cNvSpPr txBox="1">
            <a:spLocks noChangeArrowheads="1"/>
          </p:cNvSpPr>
          <p:nvPr/>
        </p:nvSpPr>
        <p:spPr bwMode="auto">
          <a:xfrm>
            <a:off x="755650" y="1125538"/>
            <a:ext cx="7632700" cy="503237"/>
          </a:xfrm>
          <a:prstGeom prst="rect">
            <a:avLst/>
          </a:prstGeom>
          <a:noFill/>
          <a:ln w="9525">
            <a:noFill/>
            <a:miter lim="800000"/>
            <a:headEnd/>
            <a:tailEnd/>
          </a:ln>
        </p:spPr>
        <p:txBody>
          <a:bodyPr/>
          <a:lstStyle/>
          <a:p>
            <a:pPr eaLnBrk="0" hangingPunct="0">
              <a:lnSpc>
                <a:spcPct val="125000"/>
              </a:lnSpc>
              <a:spcBef>
                <a:spcPct val="20000"/>
              </a:spcBef>
              <a:buClr>
                <a:srgbClr val="6699FF"/>
              </a:buClr>
            </a:pPr>
            <a:r>
              <a:rPr lang="zh-CN" altLang="en-US" sz="2000" b="1">
                <a:latin typeface="微软雅黑" pitchFamily="34" charset="-122"/>
                <a:ea typeface="微软雅黑" pitchFamily="34" charset="-122"/>
              </a:rPr>
              <a:t>移动办公系统包括：</a:t>
            </a:r>
          </a:p>
        </p:txBody>
      </p:sp>
      <p:sp>
        <p:nvSpPr>
          <p:cNvPr id="25604" name="内容占位符 2"/>
          <p:cNvSpPr txBox="1">
            <a:spLocks noChangeArrowheads="1"/>
          </p:cNvSpPr>
          <p:nvPr/>
        </p:nvSpPr>
        <p:spPr bwMode="auto">
          <a:xfrm>
            <a:off x="755650" y="1628775"/>
            <a:ext cx="7632700" cy="1439863"/>
          </a:xfrm>
          <a:prstGeom prst="rect">
            <a:avLst/>
          </a:prstGeom>
          <a:noFill/>
          <a:ln w="9525">
            <a:noFill/>
            <a:miter lim="800000"/>
            <a:headEnd/>
            <a:tailEnd/>
          </a:ln>
        </p:spPr>
        <p:txBody>
          <a:bodyPr/>
          <a:lstStyle/>
          <a:p>
            <a:pPr marL="457200" indent="-457200" eaLnBrk="0" hangingPunct="0">
              <a:lnSpc>
                <a:spcPct val="125000"/>
              </a:lnSpc>
              <a:spcBef>
                <a:spcPct val="20000"/>
              </a:spcBef>
              <a:buClr>
                <a:srgbClr val="6699FF"/>
              </a:buClr>
              <a:buFont typeface="黑体" pitchFamily="2" charset="-122"/>
              <a:buAutoNum type="arabicPeriod"/>
            </a:pPr>
            <a:r>
              <a:rPr lang="zh-CN" altLang="en-US" sz="2000" b="1">
                <a:latin typeface="微软雅黑" pitchFamily="34" charset="-122"/>
                <a:ea typeface="微软雅黑" pitchFamily="34" charset="-122"/>
              </a:rPr>
              <a:t>移动</a:t>
            </a:r>
            <a:r>
              <a:rPr lang="en-US" altLang="zh-CN" sz="2000" b="1">
                <a:latin typeface="微软雅黑" pitchFamily="34" charset="-122"/>
                <a:ea typeface="微软雅黑" pitchFamily="34" charset="-122"/>
              </a:rPr>
              <a:t>Web</a:t>
            </a:r>
            <a:r>
              <a:rPr lang="zh-CN" altLang="en-US" sz="2000" b="1">
                <a:latin typeface="微软雅黑" pitchFamily="34" charset="-122"/>
                <a:ea typeface="微软雅黑" pitchFamily="34" charset="-122"/>
              </a:rPr>
              <a:t>应用</a:t>
            </a:r>
            <a:r>
              <a:rPr lang="zh-CN" altLang="en-US" sz="2000">
                <a:latin typeface="微软雅黑" pitchFamily="34" charset="-122"/>
                <a:ea typeface="微软雅黑" pitchFamily="34" charset="-122"/>
              </a:rPr>
              <a:t>：实现企业文档、公告、通知、企业通讯录、请假以及请假审批等简单工作流流程审批。</a:t>
            </a:r>
          </a:p>
          <a:p>
            <a:pPr marL="457200" indent="-457200" eaLnBrk="0" hangingPunct="0">
              <a:lnSpc>
                <a:spcPct val="125000"/>
              </a:lnSpc>
              <a:spcBef>
                <a:spcPct val="20000"/>
              </a:spcBef>
              <a:buClr>
                <a:srgbClr val="6699FF"/>
              </a:buClr>
              <a:buFont typeface="黑体" pitchFamily="2" charset="-122"/>
              <a:buAutoNum type="arabicPeriod"/>
            </a:pPr>
            <a:r>
              <a:rPr lang="en-US" altLang="zh-CN" sz="2000" b="1">
                <a:latin typeface="微软雅黑" pitchFamily="34" charset="-122"/>
                <a:ea typeface="微软雅黑" pitchFamily="34" charset="-122"/>
              </a:rPr>
              <a:t>Android</a:t>
            </a:r>
            <a:r>
              <a:rPr lang="zh-CN" altLang="en-US" sz="2000" b="1">
                <a:latin typeface="微软雅黑" pitchFamily="34" charset="-122"/>
                <a:ea typeface="微软雅黑" pitchFamily="34" charset="-122"/>
              </a:rPr>
              <a:t>原生应用</a:t>
            </a:r>
            <a:r>
              <a:rPr lang="zh-CN" altLang="en-US" sz="2000">
                <a:latin typeface="微软雅黑" pitchFamily="34" charset="-122"/>
                <a:ea typeface="微软雅黑" pitchFamily="34" charset="-122"/>
              </a:rPr>
              <a:t>：实现复杂公文签章、批注功能。</a:t>
            </a:r>
          </a:p>
        </p:txBody>
      </p:sp>
      <p:sp>
        <p:nvSpPr>
          <p:cNvPr id="25605" name="内容占位符 2"/>
          <p:cNvSpPr txBox="1">
            <a:spLocks noChangeArrowheads="1"/>
          </p:cNvSpPr>
          <p:nvPr/>
        </p:nvSpPr>
        <p:spPr bwMode="auto">
          <a:xfrm>
            <a:off x="755650" y="3933825"/>
            <a:ext cx="7632700" cy="1366838"/>
          </a:xfrm>
          <a:prstGeom prst="rect">
            <a:avLst/>
          </a:prstGeom>
          <a:noFill/>
          <a:ln w="9525">
            <a:noFill/>
            <a:miter lim="800000"/>
            <a:headEnd/>
            <a:tailEnd/>
          </a:ln>
        </p:spPr>
        <p:txBody>
          <a:bodyPr/>
          <a:lstStyle/>
          <a:p>
            <a:pPr eaLnBrk="0" hangingPunct="0">
              <a:lnSpc>
                <a:spcPct val="125000"/>
              </a:lnSpc>
              <a:spcBef>
                <a:spcPct val="20000"/>
              </a:spcBef>
              <a:buClr>
                <a:srgbClr val="6699FF"/>
              </a:buClr>
            </a:pPr>
            <a:r>
              <a:rPr lang="zh-CN" altLang="en-US" sz="2000">
                <a:latin typeface="微软雅黑" pitchFamily="34" charset="-122"/>
                <a:ea typeface="微软雅黑" pitchFamily="34" charset="-122"/>
              </a:rPr>
              <a:t>       移动</a:t>
            </a:r>
            <a:r>
              <a:rPr lang="en-US" altLang="zh-CN" sz="2000">
                <a:latin typeface="微软雅黑" pitchFamily="34" charset="-122"/>
                <a:ea typeface="微软雅黑" pitchFamily="34" charset="-122"/>
              </a:rPr>
              <a:t>Web</a:t>
            </a:r>
            <a:r>
              <a:rPr lang="zh-CN" altLang="en-US" sz="2000">
                <a:latin typeface="微软雅黑" pitchFamily="34" charset="-122"/>
                <a:ea typeface="微软雅黑" pitchFamily="34" charset="-122"/>
              </a:rPr>
              <a:t>应用可满足</a:t>
            </a:r>
            <a:r>
              <a:rPr lang="en-US" altLang="zh-CN" sz="2000">
                <a:latin typeface="微软雅黑" pitchFamily="34" charset="-122"/>
                <a:ea typeface="微软雅黑" pitchFamily="34" charset="-122"/>
              </a:rPr>
              <a:t>Android</a:t>
            </a:r>
            <a:r>
              <a:rPr lang="zh-CN" altLang="en-US" sz="2000">
                <a:latin typeface="微软雅黑" pitchFamily="34" charset="-122"/>
                <a:ea typeface="微软雅黑" pitchFamily="34" charset="-122"/>
              </a:rPr>
              <a:t>和</a:t>
            </a:r>
            <a:r>
              <a:rPr lang="en-US" altLang="zh-CN" sz="2000">
                <a:latin typeface="微软雅黑" pitchFamily="34" charset="-122"/>
                <a:ea typeface="微软雅黑" pitchFamily="34" charset="-122"/>
              </a:rPr>
              <a:t>IOS</a:t>
            </a:r>
            <a:r>
              <a:rPr lang="zh-CN" altLang="en-US" sz="2000">
                <a:latin typeface="微软雅黑" pitchFamily="34" charset="-122"/>
                <a:ea typeface="微软雅黑" pitchFamily="34" charset="-122"/>
              </a:rPr>
              <a:t>两个平台的使用，并且自适应手机和平板电脑的分辨率。</a:t>
            </a:r>
          </a:p>
          <a:p>
            <a:pPr eaLnBrk="0" hangingPunct="0">
              <a:lnSpc>
                <a:spcPct val="125000"/>
              </a:lnSpc>
              <a:spcBef>
                <a:spcPct val="20000"/>
              </a:spcBef>
              <a:buClr>
                <a:srgbClr val="6699FF"/>
              </a:buClr>
            </a:pPr>
            <a:r>
              <a:rPr lang="zh-CN" altLang="en-US" sz="2000">
                <a:latin typeface="微软雅黑" pitchFamily="34" charset="-122"/>
                <a:ea typeface="微软雅黑" pitchFamily="34" charset="-122"/>
              </a:rPr>
              <a:t>       </a:t>
            </a:r>
            <a:r>
              <a:rPr lang="zh-CN" altLang="en-US" sz="2000" b="1">
                <a:solidFill>
                  <a:srgbClr val="FF0000"/>
                </a:solidFill>
                <a:latin typeface="微软雅黑" pitchFamily="34" charset="-122"/>
                <a:ea typeface="微软雅黑" pitchFamily="34" charset="-122"/>
              </a:rPr>
              <a:t>注</a:t>
            </a:r>
            <a:r>
              <a:rPr lang="zh-CN" altLang="en-US" sz="2000">
                <a:latin typeface="微软雅黑" pitchFamily="34" charset="-122"/>
                <a:ea typeface="微软雅黑" pitchFamily="34" charset="-122"/>
              </a:rPr>
              <a:t>：暂不支持</a:t>
            </a:r>
            <a:r>
              <a:rPr lang="en-US" altLang="zh-CN" sz="2000">
                <a:latin typeface="微软雅黑" pitchFamily="34" charset="-122"/>
                <a:ea typeface="微软雅黑" pitchFamily="34" charset="-122"/>
              </a:rPr>
              <a:t>IOS</a:t>
            </a:r>
            <a:r>
              <a:rPr lang="zh-CN" altLang="en-US" sz="2000">
                <a:latin typeface="微软雅黑" pitchFamily="34" charset="-122"/>
                <a:ea typeface="微软雅黑" pitchFamily="34" charset="-122"/>
              </a:rPr>
              <a:t>平台上公文的签章和批注功能。</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Box 1"/>
          <p:cNvSpPr txBox="1">
            <a:spLocks noChangeArrowheads="1"/>
          </p:cNvSpPr>
          <p:nvPr/>
        </p:nvSpPr>
        <p:spPr bwMode="auto">
          <a:xfrm>
            <a:off x="0" y="36513"/>
            <a:ext cx="9144000" cy="584200"/>
          </a:xfrm>
          <a:prstGeom prst="rect">
            <a:avLst/>
          </a:prstGeom>
          <a:noFill/>
          <a:ln w="9525">
            <a:noFill/>
            <a:miter lim="800000"/>
            <a:headEnd/>
            <a:tailEnd/>
          </a:ln>
        </p:spPr>
        <p:txBody>
          <a:bodyPr>
            <a:spAutoFit/>
          </a:bodyPr>
          <a:lstStyle/>
          <a:p>
            <a:pPr algn="ctr"/>
            <a:r>
              <a:rPr lang="zh-CN" altLang="en-US" sz="3200" b="1">
                <a:solidFill>
                  <a:srgbClr val="E5E9F0"/>
                </a:solidFill>
                <a:latin typeface="黑体" pitchFamily="2" charset="-122"/>
                <a:ea typeface="黑体" pitchFamily="2" charset="-122"/>
              </a:rPr>
              <a:t>移动办公项目分析</a:t>
            </a:r>
          </a:p>
        </p:txBody>
      </p:sp>
      <p:sp>
        <p:nvSpPr>
          <p:cNvPr id="26627" name="内容占位符 2"/>
          <p:cNvSpPr txBox="1">
            <a:spLocks noChangeArrowheads="1"/>
          </p:cNvSpPr>
          <p:nvPr/>
        </p:nvSpPr>
        <p:spPr bwMode="auto">
          <a:xfrm>
            <a:off x="755650" y="1125538"/>
            <a:ext cx="7632700" cy="503237"/>
          </a:xfrm>
          <a:prstGeom prst="rect">
            <a:avLst/>
          </a:prstGeom>
          <a:noFill/>
          <a:ln w="9525">
            <a:noFill/>
            <a:miter lim="800000"/>
            <a:headEnd/>
            <a:tailEnd/>
          </a:ln>
        </p:spPr>
        <p:txBody>
          <a:bodyPr/>
          <a:lstStyle/>
          <a:p>
            <a:pPr eaLnBrk="0" hangingPunct="0">
              <a:lnSpc>
                <a:spcPct val="125000"/>
              </a:lnSpc>
              <a:spcBef>
                <a:spcPct val="20000"/>
              </a:spcBef>
              <a:buClr>
                <a:srgbClr val="6699FF"/>
              </a:buClr>
            </a:pPr>
            <a:r>
              <a:rPr lang="zh-CN" altLang="en-US" sz="2000" b="1">
                <a:latin typeface="微软雅黑" pitchFamily="34" charset="-122"/>
                <a:ea typeface="微软雅黑" pitchFamily="34" charset="-122"/>
              </a:rPr>
              <a:t>移动</a:t>
            </a:r>
            <a:r>
              <a:rPr lang="en-US" altLang="zh-CN" sz="2000" b="1">
                <a:latin typeface="微软雅黑" pitchFamily="34" charset="-122"/>
                <a:ea typeface="微软雅黑" pitchFamily="34" charset="-122"/>
              </a:rPr>
              <a:t>Web</a:t>
            </a:r>
            <a:r>
              <a:rPr lang="zh-CN" altLang="en-US" sz="2000" b="1">
                <a:latin typeface="微软雅黑" pitchFamily="34" charset="-122"/>
                <a:ea typeface="微软雅黑" pitchFamily="34" charset="-122"/>
              </a:rPr>
              <a:t>应用开发的技术选型：</a:t>
            </a:r>
          </a:p>
        </p:txBody>
      </p:sp>
      <p:sp>
        <p:nvSpPr>
          <p:cNvPr id="26628" name="内容占位符 2"/>
          <p:cNvSpPr txBox="1">
            <a:spLocks noChangeArrowheads="1"/>
          </p:cNvSpPr>
          <p:nvPr/>
        </p:nvSpPr>
        <p:spPr bwMode="auto">
          <a:xfrm>
            <a:off x="1042988" y="1628775"/>
            <a:ext cx="7058025" cy="1008063"/>
          </a:xfrm>
          <a:prstGeom prst="rect">
            <a:avLst/>
          </a:prstGeom>
          <a:noFill/>
          <a:ln w="9525">
            <a:noFill/>
            <a:miter lim="800000"/>
            <a:headEnd/>
            <a:tailEnd/>
          </a:ln>
        </p:spPr>
        <p:txBody>
          <a:bodyPr/>
          <a:lstStyle/>
          <a:p>
            <a:pPr marL="457200" indent="-457200" eaLnBrk="0" hangingPunct="0">
              <a:lnSpc>
                <a:spcPct val="125000"/>
              </a:lnSpc>
              <a:spcBef>
                <a:spcPct val="20000"/>
              </a:spcBef>
              <a:buClr>
                <a:srgbClr val="6699FF"/>
              </a:buClr>
              <a:buFont typeface="黑体" pitchFamily="2" charset="-122"/>
              <a:buAutoNum type="arabicPeriod"/>
            </a:pPr>
            <a:r>
              <a:rPr lang="en-US" altLang="zh-CN" sz="2000" dirty="0" err="1">
                <a:latin typeface="微软雅黑" pitchFamily="34" charset="-122"/>
                <a:ea typeface="微软雅黑" pitchFamily="34" charset="-122"/>
              </a:rPr>
              <a:t>Sencha</a:t>
            </a:r>
            <a:r>
              <a:rPr lang="en-US" altLang="zh-CN" sz="2000" dirty="0">
                <a:latin typeface="微软雅黑" pitchFamily="34" charset="-122"/>
                <a:ea typeface="微软雅黑" pitchFamily="34" charset="-122"/>
              </a:rPr>
              <a:t> Touch</a:t>
            </a:r>
            <a:r>
              <a:rPr lang="zh-CN" altLang="en-US" sz="2000" dirty="0">
                <a:latin typeface="微软雅黑" pitchFamily="34" charset="-122"/>
                <a:ea typeface="微软雅黑" pitchFamily="34" charset="-122"/>
              </a:rPr>
              <a:t>，</a:t>
            </a:r>
          </a:p>
          <a:p>
            <a:pPr marL="457200" indent="-457200" eaLnBrk="0" hangingPunct="0">
              <a:lnSpc>
                <a:spcPct val="125000"/>
              </a:lnSpc>
              <a:spcBef>
                <a:spcPct val="20000"/>
              </a:spcBef>
              <a:buClr>
                <a:srgbClr val="6699FF"/>
              </a:buClr>
              <a:buFont typeface="黑体" pitchFamily="2" charset="-122"/>
              <a:buAutoNum type="arabicPeriod"/>
            </a:pPr>
            <a:r>
              <a:rPr lang="en-US" altLang="zh-CN" sz="2000" dirty="0" err="1">
                <a:latin typeface="微软雅黑" pitchFamily="34" charset="-122"/>
                <a:ea typeface="微软雅黑" pitchFamily="34" charset="-122"/>
              </a:rPr>
              <a:t>jQuery</a:t>
            </a:r>
            <a:r>
              <a:rPr lang="en-US" altLang="zh-CN" sz="2000" dirty="0">
                <a:latin typeface="微软雅黑" pitchFamily="34" charset="-122"/>
                <a:ea typeface="微软雅黑" pitchFamily="34" charset="-122"/>
              </a:rPr>
              <a:t> Mobile  &amp; </a:t>
            </a:r>
            <a:r>
              <a:rPr lang="zh-CN" altLang="en-US" sz="2000" dirty="0">
                <a:latin typeface="微软雅黑" pitchFamily="34" charset="-122"/>
                <a:ea typeface="微软雅黑" pitchFamily="34" charset="-122"/>
              </a:rPr>
              <a:t> </a:t>
            </a:r>
            <a:r>
              <a:rPr lang="en-US" altLang="zh-CN" sz="2000" dirty="0" err="1">
                <a:latin typeface="微软雅黑" pitchFamily="34" charset="-122"/>
                <a:ea typeface="微软雅黑" pitchFamily="34" charset="-122"/>
              </a:rPr>
              <a:t>jQTouch</a:t>
            </a:r>
            <a:endParaRPr lang="en-US" altLang="zh-CN" sz="2000" dirty="0">
              <a:latin typeface="微软雅黑" pitchFamily="34" charset="-122"/>
              <a:ea typeface="微软雅黑" pitchFamily="34" charset="-122"/>
            </a:endParaRPr>
          </a:p>
        </p:txBody>
      </p:sp>
      <p:sp>
        <p:nvSpPr>
          <p:cNvPr id="26629" name="内容占位符 2"/>
          <p:cNvSpPr txBox="1">
            <a:spLocks noChangeArrowheads="1"/>
          </p:cNvSpPr>
          <p:nvPr/>
        </p:nvSpPr>
        <p:spPr bwMode="auto">
          <a:xfrm>
            <a:off x="755650" y="3789363"/>
            <a:ext cx="7632700" cy="1368425"/>
          </a:xfrm>
          <a:prstGeom prst="rect">
            <a:avLst/>
          </a:prstGeom>
          <a:noFill/>
          <a:ln w="9525">
            <a:noFill/>
            <a:miter lim="800000"/>
            <a:headEnd/>
            <a:tailEnd/>
          </a:ln>
        </p:spPr>
        <p:txBody>
          <a:bodyPr/>
          <a:lstStyle/>
          <a:p>
            <a:pPr eaLnBrk="0" hangingPunct="0">
              <a:lnSpc>
                <a:spcPct val="125000"/>
              </a:lnSpc>
              <a:spcBef>
                <a:spcPct val="20000"/>
              </a:spcBef>
              <a:buClr>
                <a:srgbClr val="6699FF"/>
              </a:buClr>
            </a:pPr>
            <a:r>
              <a:rPr lang="zh-CN" altLang="en-US" sz="2000">
                <a:latin typeface="微软雅黑" pitchFamily="34" charset="-122"/>
                <a:ea typeface="微软雅黑" pitchFamily="34" charset="-122"/>
              </a:rPr>
              <a:t>       </a:t>
            </a:r>
            <a:r>
              <a:rPr lang="en-US" altLang="zh-CN" sz="2000">
                <a:latin typeface="微软雅黑" pitchFamily="34" charset="-122"/>
                <a:ea typeface="微软雅黑" pitchFamily="34" charset="-122"/>
              </a:rPr>
              <a:t>Sencha Touch</a:t>
            </a:r>
            <a:r>
              <a:rPr lang="zh-CN" altLang="en-US" sz="2000">
                <a:latin typeface="微软雅黑" pitchFamily="34" charset="-122"/>
                <a:ea typeface="微软雅黑" pitchFamily="34" charset="-122"/>
              </a:rPr>
              <a:t>框架提供了大量功能强大的组件，并且可自适应各平台的应用界面风格，再结合我们丰富的</a:t>
            </a:r>
            <a:r>
              <a:rPr lang="en-US" altLang="zh-CN" sz="2000">
                <a:latin typeface="微软雅黑" pitchFamily="34" charset="-122"/>
                <a:ea typeface="微软雅黑" pitchFamily="34" charset="-122"/>
              </a:rPr>
              <a:t>Ext </a:t>
            </a:r>
            <a:r>
              <a:rPr lang="zh-CN" altLang="en-US" sz="2000">
                <a:latin typeface="微软雅黑" pitchFamily="34" charset="-122"/>
                <a:ea typeface="微软雅黑" pitchFamily="34" charset="-122"/>
              </a:rPr>
              <a:t>程序开发经验，故选择</a:t>
            </a:r>
            <a:r>
              <a:rPr lang="en-US" altLang="zh-CN" sz="2000">
                <a:latin typeface="微软雅黑" pitchFamily="34" charset="-122"/>
                <a:ea typeface="微软雅黑" pitchFamily="34" charset="-122"/>
              </a:rPr>
              <a:t>Sencha Touch</a:t>
            </a:r>
            <a:r>
              <a:rPr lang="zh-CN" altLang="en-US" sz="2000">
                <a:latin typeface="微软雅黑" pitchFamily="34" charset="-122"/>
                <a:ea typeface="微软雅黑" pitchFamily="34" charset="-122"/>
              </a:rPr>
              <a:t>作为移动</a:t>
            </a:r>
            <a:r>
              <a:rPr lang="en-US" altLang="zh-CN" sz="2000">
                <a:latin typeface="微软雅黑" pitchFamily="34" charset="-122"/>
                <a:ea typeface="微软雅黑" pitchFamily="34" charset="-122"/>
              </a:rPr>
              <a:t>Web</a:t>
            </a:r>
            <a:r>
              <a:rPr lang="zh-CN" altLang="en-US" sz="2000">
                <a:latin typeface="微软雅黑" pitchFamily="34" charset="-122"/>
                <a:ea typeface="微软雅黑" pitchFamily="34" charset="-122"/>
              </a:rPr>
              <a:t>应用开发的主要技术。</a:t>
            </a:r>
          </a:p>
        </p:txBody>
      </p:sp>
      <p:pic>
        <p:nvPicPr>
          <p:cNvPr id="4098" name="Picture 2" descr="http://extjs.org.cn/images/node/664/sencha_versus_jquery-mobile.jpg"/>
          <p:cNvPicPr>
            <a:picLocks noChangeAspect="1" noChangeArrowheads="1"/>
          </p:cNvPicPr>
          <p:nvPr/>
        </p:nvPicPr>
        <p:blipFill>
          <a:blip r:embed="rId3" cstate="print"/>
          <a:srcRect/>
          <a:stretch>
            <a:fillRect/>
          </a:stretch>
        </p:blipFill>
        <p:spPr bwMode="auto">
          <a:xfrm>
            <a:off x="5004048" y="1196752"/>
            <a:ext cx="3810000" cy="2352675"/>
          </a:xfrm>
          <a:prstGeom prst="rect">
            <a:avLst/>
          </a:prstGeom>
          <a:noFill/>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Box 1"/>
          <p:cNvSpPr txBox="1">
            <a:spLocks noChangeArrowheads="1"/>
          </p:cNvSpPr>
          <p:nvPr/>
        </p:nvSpPr>
        <p:spPr bwMode="auto">
          <a:xfrm>
            <a:off x="0" y="36513"/>
            <a:ext cx="9144000" cy="584200"/>
          </a:xfrm>
          <a:prstGeom prst="rect">
            <a:avLst/>
          </a:prstGeom>
          <a:noFill/>
          <a:ln w="9525">
            <a:noFill/>
            <a:miter lim="800000"/>
            <a:headEnd/>
            <a:tailEnd/>
          </a:ln>
        </p:spPr>
        <p:txBody>
          <a:bodyPr>
            <a:spAutoFit/>
          </a:bodyPr>
          <a:lstStyle/>
          <a:p>
            <a:pPr algn="ctr"/>
            <a:r>
              <a:rPr lang="zh-CN" altLang="en-US" sz="3200" b="1">
                <a:solidFill>
                  <a:srgbClr val="E5E9F0"/>
                </a:solidFill>
                <a:latin typeface="黑体" pitchFamily="2" charset="-122"/>
                <a:ea typeface="黑体" pitchFamily="2" charset="-122"/>
              </a:rPr>
              <a:t>移动办公项目分析</a:t>
            </a:r>
          </a:p>
        </p:txBody>
      </p:sp>
      <p:sp>
        <p:nvSpPr>
          <p:cNvPr id="27651" name="内容占位符 2"/>
          <p:cNvSpPr txBox="1">
            <a:spLocks noChangeArrowheads="1"/>
          </p:cNvSpPr>
          <p:nvPr/>
        </p:nvSpPr>
        <p:spPr bwMode="auto">
          <a:xfrm>
            <a:off x="684213" y="1196975"/>
            <a:ext cx="7632700" cy="503238"/>
          </a:xfrm>
          <a:prstGeom prst="rect">
            <a:avLst/>
          </a:prstGeom>
          <a:noFill/>
          <a:ln w="9525">
            <a:noFill/>
            <a:miter lim="800000"/>
            <a:headEnd/>
            <a:tailEnd/>
          </a:ln>
        </p:spPr>
        <p:txBody>
          <a:bodyPr/>
          <a:lstStyle/>
          <a:p>
            <a:pPr eaLnBrk="0" hangingPunct="0">
              <a:lnSpc>
                <a:spcPct val="125000"/>
              </a:lnSpc>
              <a:spcBef>
                <a:spcPct val="20000"/>
              </a:spcBef>
              <a:buClr>
                <a:srgbClr val="6699FF"/>
              </a:buClr>
            </a:pPr>
            <a:r>
              <a:rPr lang="zh-CN" altLang="en-US" sz="2000" b="1">
                <a:latin typeface="微软雅黑" pitchFamily="34" charset="-122"/>
                <a:ea typeface="微软雅黑" pitchFamily="34" charset="-122"/>
              </a:rPr>
              <a:t>移动办公</a:t>
            </a:r>
            <a:r>
              <a:rPr lang="en-US" altLang="zh-CN" sz="2000" b="1">
                <a:latin typeface="微软雅黑" pitchFamily="34" charset="-122"/>
                <a:ea typeface="微软雅黑" pitchFamily="34" charset="-122"/>
              </a:rPr>
              <a:t>WEB</a:t>
            </a:r>
            <a:r>
              <a:rPr lang="zh-CN" altLang="en-US" sz="2000" b="1">
                <a:latin typeface="微软雅黑" pitchFamily="34" charset="-122"/>
                <a:ea typeface="微软雅黑" pitchFamily="34" charset="-122"/>
              </a:rPr>
              <a:t>版节目截图：</a:t>
            </a:r>
          </a:p>
        </p:txBody>
      </p:sp>
      <p:pic>
        <p:nvPicPr>
          <p:cNvPr id="43012" name="Picture 7"/>
          <p:cNvPicPr>
            <a:picLocks noChangeAspect="1" noChangeArrowheads="1"/>
          </p:cNvPicPr>
          <p:nvPr/>
        </p:nvPicPr>
        <p:blipFill>
          <a:blip r:embed="rId2" cstate="print"/>
          <a:srcRect/>
          <a:stretch>
            <a:fillRect/>
          </a:stretch>
        </p:blipFill>
        <p:spPr bwMode="auto">
          <a:xfrm>
            <a:off x="2047875" y="2133600"/>
            <a:ext cx="2047875" cy="3403600"/>
          </a:xfrm>
          <a:prstGeom prst="rect">
            <a:avLst/>
          </a:prstGeom>
          <a:noFill/>
          <a:ln w="9525">
            <a:noFill/>
            <a:miter lim="800000"/>
            <a:headEnd/>
            <a:tailEnd/>
          </a:ln>
          <a:effectLst>
            <a:outerShdw dist="17961" dir="2700000" algn="ctr" rotWithShape="0">
              <a:srgbClr val="2D5880"/>
            </a:outerShdw>
          </a:effectLst>
        </p:spPr>
      </p:pic>
      <p:pic>
        <p:nvPicPr>
          <p:cNvPr id="4098" name="Picture 2" descr="http://apk.goapk.com/jtf1/73407100_0.png"/>
          <p:cNvPicPr>
            <a:picLocks noChangeAspect="1" noChangeArrowheads="1"/>
          </p:cNvPicPr>
          <p:nvPr/>
        </p:nvPicPr>
        <p:blipFill>
          <a:blip r:embed="rId3" cstate="print"/>
          <a:srcRect/>
          <a:stretch>
            <a:fillRect/>
          </a:stretch>
        </p:blipFill>
        <p:spPr bwMode="auto">
          <a:xfrm>
            <a:off x="5508104" y="2067194"/>
            <a:ext cx="1944216" cy="3461895"/>
          </a:xfrm>
          <a:prstGeom prst="rect">
            <a:avLst/>
          </a:prstGeom>
          <a:noFill/>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
          <p:cNvSpPr>
            <a:spLocks noChangeArrowheads="1"/>
          </p:cNvSpPr>
          <p:nvPr/>
        </p:nvSpPr>
        <p:spPr bwMode="auto">
          <a:xfrm>
            <a:off x="684213" y="1196975"/>
            <a:ext cx="7777162" cy="3416300"/>
          </a:xfrm>
          <a:prstGeom prst="rect">
            <a:avLst/>
          </a:prstGeom>
          <a:noFill/>
          <a:ln w="9525">
            <a:noFill/>
            <a:miter lim="800000"/>
            <a:headEnd/>
            <a:tailEnd/>
          </a:ln>
        </p:spPr>
        <p:txBody>
          <a:bodyPr>
            <a:spAutoFit/>
          </a:bodyPr>
          <a:lstStyle/>
          <a:p>
            <a:pPr>
              <a:lnSpc>
                <a:spcPct val="150000"/>
              </a:lnSpc>
            </a:pPr>
            <a:r>
              <a:rPr lang="zh-CN" altLang="en-US">
                <a:latin typeface="微软雅黑" pitchFamily="34" charset="-122"/>
                <a:ea typeface="微软雅黑" pitchFamily="34" charset="-122"/>
              </a:rPr>
              <a:t>      “移动互联网”无疑是近几年</a:t>
            </a:r>
            <a:r>
              <a:rPr lang="en-US" altLang="zh-CN">
                <a:latin typeface="微软雅黑" pitchFamily="34" charset="-122"/>
                <a:ea typeface="微软雅黑" pitchFamily="34" charset="-122"/>
              </a:rPr>
              <a:t>IT</a:t>
            </a:r>
            <a:r>
              <a:rPr lang="zh-CN" altLang="en-US">
                <a:latin typeface="微软雅黑" pitchFamily="34" charset="-122"/>
                <a:ea typeface="微软雅黑" pitchFamily="34" charset="-122"/>
              </a:rPr>
              <a:t>界最火的名词之一，移动互联网切实的改变了人们的生活、工作、学习。</a:t>
            </a:r>
          </a:p>
          <a:p>
            <a:pPr>
              <a:lnSpc>
                <a:spcPct val="150000"/>
              </a:lnSpc>
            </a:pPr>
            <a:r>
              <a:rPr lang="zh-CN" altLang="en-US">
                <a:latin typeface="微软雅黑" pitchFamily="34" charset="-122"/>
                <a:ea typeface="微软雅黑" pitchFamily="34" charset="-122"/>
              </a:rPr>
              <a:t>       国内迅速崛起了一批互联网公司和应用，如</a:t>
            </a:r>
            <a:r>
              <a:rPr lang="en-US" altLang="zh-CN">
                <a:latin typeface="微软雅黑" pitchFamily="34" charset="-122"/>
                <a:ea typeface="微软雅黑" pitchFamily="34" charset="-122"/>
              </a:rPr>
              <a:t>:</a:t>
            </a:r>
            <a:r>
              <a:rPr lang="zh-CN" altLang="en-US">
                <a:latin typeface="微软雅黑" pitchFamily="34" charset="-122"/>
                <a:ea typeface="微软雅黑" pitchFamily="34" charset="-122"/>
              </a:rPr>
              <a:t>小米公司、新浪微博、腾讯微信、阿里支付宝钱包等，这些应用给传统行业带来了巨大冲击，如：微博对传统新闻媒体、微信对手机运营商的影响、支付宝钱包对银行业的影响等。小米公司从平台入手，迅速建立起从硬件到平台的完整生态、包括硬件包括：手机、平板电脑、电视、盒子、路由器、智能手环、软件包括：</a:t>
            </a:r>
            <a:r>
              <a:rPr lang="en-US" altLang="zh-CN">
                <a:latin typeface="微软雅黑" pitchFamily="34" charset="-122"/>
                <a:ea typeface="微软雅黑" pitchFamily="34" charset="-122"/>
              </a:rPr>
              <a:t>MIUI</a:t>
            </a:r>
            <a:r>
              <a:rPr lang="zh-CN" altLang="en-US">
                <a:latin typeface="微软雅黑" pitchFamily="34" charset="-122"/>
                <a:ea typeface="微软雅黑" pitchFamily="34" charset="-122"/>
              </a:rPr>
              <a:t>、米聊、小米游戏、云服务等。</a:t>
            </a:r>
          </a:p>
        </p:txBody>
      </p:sp>
      <p:sp>
        <p:nvSpPr>
          <p:cNvPr id="6147" name="TextBox 1"/>
          <p:cNvSpPr txBox="1">
            <a:spLocks noChangeArrowheads="1"/>
          </p:cNvSpPr>
          <p:nvPr/>
        </p:nvSpPr>
        <p:spPr bwMode="auto">
          <a:xfrm>
            <a:off x="0" y="36513"/>
            <a:ext cx="9144000" cy="584200"/>
          </a:xfrm>
          <a:prstGeom prst="rect">
            <a:avLst/>
          </a:prstGeom>
          <a:noFill/>
          <a:ln w="9525">
            <a:noFill/>
            <a:miter lim="800000"/>
            <a:headEnd/>
            <a:tailEnd/>
          </a:ln>
        </p:spPr>
        <p:txBody>
          <a:bodyPr>
            <a:spAutoFit/>
          </a:bodyPr>
          <a:lstStyle/>
          <a:p>
            <a:pPr algn="ctr"/>
            <a:r>
              <a:rPr lang="zh-CN" altLang="en-US" sz="3200" b="1">
                <a:solidFill>
                  <a:srgbClr val="E5E9F0"/>
                </a:solidFill>
                <a:latin typeface="黑体" pitchFamily="2" charset="-122"/>
                <a:ea typeface="黑体" pitchFamily="2" charset="-122"/>
              </a:rPr>
              <a:t>移动应用发展现状</a:t>
            </a:r>
          </a:p>
        </p:txBody>
      </p:sp>
      <p:pic>
        <p:nvPicPr>
          <p:cNvPr id="6148" name="Picture 10"/>
          <p:cNvPicPr>
            <a:picLocks noChangeAspect="1" noChangeArrowheads="1"/>
          </p:cNvPicPr>
          <p:nvPr/>
        </p:nvPicPr>
        <p:blipFill>
          <a:blip r:embed="rId2" cstate="print"/>
          <a:srcRect/>
          <a:stretch>
            <a:fillRect/>
          </a:stretch>
        </p:blipFill>
        <p:spPr bwMode="auto">
          <a:xfrm>
            <a:off x="5010150" y="4943475"/>
            <a:ext cx="1042988" cy="2030413"/>
          </a:xfrm>
          <a:prstGeom prst="rect">
            <a:avLst/>
          </a:prstGeom>
          <a:noFill/>
          <a:ln w="9525">
            <a:noFill/>
            <a:miter lim="800000"/>
            <a:headEnd/>
            <a:tailEnd/>
          </a:ln>
        </p:spPr>
      </p:pic>
      <p:pic>
        <p:nvPicPr>
          <p:cNvPr id="6149" name="Picture 11"/>
          <p:cNvPicPr>
            <a:picLocks noChangeAspect="1" noChangeArrowheads="1"/>
          </p:cNvPicPr>
          <p:nvPr/>
        </p:nvPicPr>
        <p:blipFill>
          <a:blip r:embed="rId3" cstate="print"/>
          <a:srcRect/>
          <a:stretch>
            <a:fillRect/>
          </a:stretch>
        </p:blipFill>
        <p:spPr bwMode="auto">
          <a:xfrm>
            <a:off x="6589713" y="4932363"/>
            <a:ext cx="1023937" cy="1882775"/>
          </a:xfrm>
          <a:prstGeom prst="rect">
            <a:avLst/>
          </a:prstGeom>
          <a:noFill/>
          <a:ln w="9525">
            <a:noFill/>
            <a:miter lim="800000"/>
            <a:headEnd/>
            <a:tailEnd/>
          </a:ln>
        </p:spPr>
      </p:pic>
      <p:pic>
        <p:nvPicPr>
          <p:cNvPr id="6150" name="Picture 12"/>
          <p:cNvPicPr>
            <a:picLocks noChangeAspect="1" noChangeArrowheads="1"/>
          </p:cNvPicPr>
          <p:nvPr/>
        </p:nvPicPr>
        <p:blipFill>
          <a:blip r:embed="rId4" cstate="print"/>
          <a:srcRect/>
          <a:stretch>
            <a:fillRect/>
          </a:stretch>
        </p:blipFill>
        <p:spPr bwMode="auto">
          <a:xfrm>
            <a:off x="3279775" y="4943475"/>
            <a:ext cx="1036638" cy="2006600"/>
          </a:xfrm>
          <a:prstGeom prst="rect">
            <a:avLst/>
          </a:prstGeom>
          <a:noFill/>
          <a:ln w="9525">
            <a:noFill/>
            <a:miter lim="800000"/>
            <a:headEnd/>
            <a:tailEnd/>
          </a:ln>
        </p:spPr>
      </p:pic>
      <p:pic>
        <p:nvPicPr>
          <p:cNvPr id="6151" name="Picture 13"/>
          <p:cNvPicPr>
            <a:picLocks noChangeAspect="1" noChangeArrowheads="1"/>
          </p:cNvPicPr>
          <p:nvPr/>
        </p:nvPicPr>
        <p:blipFill>
          <a:blip r:embed="rId5" cstate="print"/>
          <a:srcRect/>
          <a:stretch>
            <a:fillRect/>
          </a:stretch>
        </p:blipFill>
        <p:spPr bwMode="auto">
          <a:xfrm>
            <a:off x="1408113" y="5010150"/>
            <a:ext cx="1328737" cy="19573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Box 1"/>
          <p:cNvSpPr txBox="1">
            <a:spLocks noChangeArrowheads="1"/>
          </p:cNvSpPr>
          <p:nvPr/>
        </p:nvSpPr>
        <p:spPr bwMode="auto">
          <a:xfrm>
            <a:off x="0" y="36513"/>
            <a:ext cx="9144000" cy="584200"/>
          </a:xfrm>
          <a:prstGeom prst="rect">
            <a:avLst/>
          </a:prstGeom>
          <a:noFill/>
          <a:ln w="9525">
            <a:noFill/>
            <a:miter lim="800000"/>
            <a:headEnd/>
            <a:tailEnd/>
          </a:ln>
        </p:spPr>
        <p:txBody>
          <a:bodyPr>
            <a:spAutoFit/>
          </a:bodyPr>
          <a:lstStyle/>
          <a:p>
            <a:pPr algn="ctr"/>
            <a:r>
              <a:rPr lang="zh-CN" altLang="en-US" sz="3200" b="1">
                <a:solidFill>
                  <a:srgbClr val="E5E9F0"/>
                </a:solidFill>
                <a:latin typeface="黑体" pitchFamily="2" charset="-122"/>
                <a:ea typeface="黑体" pitchFamily="2" charset="-122"/>
              </a:rPr>
              <a:t>移动应用发展现状</a:t>
            </a:r>
          </a:p>
        </p:txBody>
      </p:sp>
      <p:sp>
        <p:nvSpPr>
          <p:cNvPr id="7171" name="内容占位符 2"/>
          <p:cNvSpPr txBox="1">
            <a:spLocks noChangeArrowheads="1"/>
          </p:cNvSpPr>
          <p:nvPr/>
        </p:nvSpPr>
        <p:spPr bwMode="auto">
          <a:xfrm>
            <a:off x="755650" y="1268413"/>
            <a:ext cx="7632700" cy="504825"/>
          </a:xfrm>
          <a:prstGeom prst="rect">
            <a:avLst/>
          </a:prstGeom>
          <a:noFill/>
          <a:ln w="9525">
            <a:noFill/>
            <a:miter lim="800000"/>
            <a:headEnd/>
            <a:tailEnd/>
          </a:ln>
        </p:spPr>
        <p:txBody>
          <a:bodyPr/>
          <a:lstStyle/>
          <a:p>
            <a:pPr eaLnBrk="0" hangingPunct="0">
              <a:lnSpc>
                <a:spcPct val="125000"/>
              </a:lnSpc>
              <a:spcBef>
                <a:spcPct val="20000"/>
              </a:spcBef>
              <a:buClr>
                <a:srgbClr val="6699FF"/>
              </a:buClr>
            </a:pPr>
            <a:r>
              <a:rPr lang="zh-CN" altLang="en-US" sz="2000" b="1">
                <a:latin typeface="微软雅黑" pitchFamily="34" charset="-122"/>
                <a:ea typeface="微软雅黑" pitchFamily="34" charset="-122"/>
              </a:rPr>
              <a:t>移动应用平台：</a:t>
            </a:r>
          </a:p>
        </p:txBody>
      </p:sp>
      <p:sp>
        <p:nvSpPr>
          <p:cNvPr id="7172" name="内容占位符 2"/>
          <p:cNvSpPr txBox="1">
            <a:spLocks noChangeArrowheads="1"/>
          </p:cNvSpPr>
          <p:nvPr/>
        </p:nvSpPr>
        <p:spPr bwMode="auto">
          <a:xfrm>
            <a:off x="1233488" y="1844675"/>
            <a:ext cx="5641975" cy="1439863"/>
          </a:xfrm>
          <a:prstGeom prst="rect">
            <a:avLst/>
          </a:prstGeom>
          <a:noFill/>
          <a:ln w="9525">
            <a:noFill/>
            <a:miter lim="800000"/>
            <a:headEnd/>
            <a:tailEnd/>
          </a:ln>
        </p:spPr>
        <p:txBody>
          <a:bodyPr/>
          <a:lstStyle/>
          <a:p>
            <a:pPr marL="457200" indent="-457200" eaLnBrk="0" hangingPunct="0">
              <a:lnSpc>
                <a:spcPct val="125000"/>
              </a:lnSpc>
              <a:spcBef>
                <a:spcPct val="20000"/>
              </a:spcBef>
              <a:buClr>
                <a:srgbClr val="6699FF"/>
              </a:buClr>
              <a:buFont typeface="黑体" pitchFamily="2" charset="-122"/>
              <a:buAutoNum type="arabicPeriod"/>
            </a:pPr>
            <a:r>
              <a:rPr lang="en-US" altLang="zh-CN" sz="2000">
                <a:latin typeface="微软雅黑" pitchFamily="34" charset="-122"/>
                <a:ea typeface="微软雅黑" pitchFamily="34" charset="-122"/>
              </a:rPr>
              <a:t>Android(Google)</a:t>
            </a:r>
          </a:p>
          <a:p>
            <a:pPr marL="457200" indent="-457200" eaLnBrk="0" hangingPunct="0">
              <a:lnSpc>
                <a:spcPct val="125000"/>
              </a:lnSpc>
              <a:spcBef>
                <a:spcPct val="20000"/>
              </a:spcBef>
              <a:buClr>
                <a:srgbClr val="6699FF"/>
              </a:buClr>
              <a:buFont typeface="黑体" pitchFamily="2" charset="-122"/>
              <a:buAutoNum type="arabicPeriod"/>
            </a:pPr>
            <a:r>
              <a:rPr lang="en-US" altLang="zh-CN" sz="2000">
                <a:latin typeface="微软雅黑" pitchFamily="34" charset="-122"/>
                <a:ea typeface="微软雅黑" pitchFamily="34" charset="-122"/>
              </a:rPr>
              <a:t>IOS(</a:t>
            </a:r>
            <a:r>
              <a:rPr lang="zh-CN" altLang="en-US" sz="2000">
                <a:latin typeface="微软雅黑" pitchFamily="34" charset="-122"/>
                <a:ea typeface="微软雅黑" pitchFamily="34" charset="-122"/>
              </a:rPr>
              <a:t>苹果</a:t>
            </a:r>
            <a:r>
              <a:rPr lang="en-US" altLang="zh-CN" sz="2000">
                <a:latin typeface="微软雅黑" pitchFamily="34" charset="-122"/>
                <a:ea typeface="微软雅黑" pitchFamily="34" charset="-122"/>
              </a:rPr>
              <a:t>)</a:t>
            </a:r>
          </a:p>
          <a:p>
            <a:pPr marL="457200" indent="-457200" eaLnBrk="0" hangingPunct="0">
              <a:lnSpc>
                <a:spcPct val="125000"/>
              </a:lnSpc>
              <a:spcBef>
                <a:spcPct val="20000"/>
              </a:spcBef>
              <a:buClr>
                <a:srgbClr val="6699FF"/>
              </a:buClr>
              <a:buFont typeface="黑体" pitchFamily="2" charset="-122"/>
              <a:buAutoNum type="arabicPeriod"/>
            </a:pPr>
            <a:r>
              <a:rPr lang="en-US" altLang="zh-CN" sz="2000">
                <a:latin typeface="微软雅黑" pitchFamily="34" charset="-122"/>
                <a:ea typeface="微软雅黑" pitchFamily="34" charset="-122"/>
              </a:rPr>
              <a:t>Windows Mobile(</a:t>
            </a:r>
            <a:r>
              <a:rPr lang="zh-CN" altLang="en-US" sz="2000">
                <a:latin typeface="微软雅黑" pitchFamily="34" charset="-122"/>
                <a:ea typeface="微软雅黑" pitchFamily="34" charset="-122"/>
              </a:rPr>
              <a:t>微软</a:t>
            </a:r>
            <a:r>
              <a:rPr lang="en-US" altLang="zh-CN" sz="2000">
                <a:latin typeface="微软雅黑" pitchFamily="34" charset="-122"/>
                <a:ea typeface="微软雅黑" pitchFamily="34" charset="-122"/>
              </a:rPr>
              <a:t>)</a:t>
            </a:r>
            <a:endParaRPr lang="zh-CN" altLang="en-US" sz="2000">
              <a:latin typeface="微软雅黑" pitchFamily="34" charset="-122"/>
              <a:ea typeface="微软雅黑" pitchFamily="34" charset="-122"/>
            </a:endParaRPr>
          </a:p>
        </p:txBody>
      </p:sp>
      <p:pic>
        <p:nvPicPr>
          <p:cNvPr id="7173" name="Picture 2"/>
          <p:cNvPicPr>
            <a:picLocks noChangeAspect="1" noChangeArrowheads="1"/>
          </p:cNvPicPr>
          <p:nvPr/>
        </p:nvPicPr>
        <p:blipFill>
          <a:blip r:embed="rId2" cstate="print"/>
          <a:srcRect/>
          <a:stretch>
            <a:fillRect/>
          </a:stretch>
        </p:blipFill>
        <p:spPr bwMode="auto">
          <a:xfrm>
            <a:off x="1365250" y="3859213"/>
            <a:ext cx="1560513" cy="3627437"/>
          </a:xfrm>
          <a:prstGeom prst="rect">
            <a:avLst/>
          </a:prstGeom>
          <a:noFill/>
          <a:ln w="9525">
            <a:noFill/>
            <a:miter lim="800000"/>
            <a:headEnd/>
            <a:tailEnd/>
          </a:ln>
        </p:spPr>
      </p:pic>
      <p:pic>
        <p:nvPicPr>
          <p:cNvPr id="7174" name="Picture 3"/>
          <p:cNvPicPr>
            <a:picLocks noChangeAspect="1" noChangeArrowheads="1"/>
          </p:cNvPicPr>
          <p:nvPr/>
        </p:nvPicPr>
        <p:blipFill>
          <a:blip r:embed="rId3" cstate="print"/>
          <a:srcRect/>
          <a:stretch>
            <a:fillRect/>
          </a:stretch>
        </p:blipFill>
        <p:spPr bwMode="auto">
          <a:xfrm>
            <a:off x="3943350" y="3687763"/>
            <a:ext cx="1652588" cy="3932237"/>
          </a:xfrm>
          <a:prstGeom prst="rect">
            <a:avLst/>
          </a:prstGeom>
          <a:noFill/>
          <a:ln w="9525">
            <a:noFill/>
            <a:miter lim="800000"/>
            <a:headEnd/>
            <a:tailEnd/>
          </a:ln>
        </p:spPr>
      </p:pic>
      <p:pic>
        <p:nvPicPr>
          <p:cNvPr id="7175" name="Picture 4"/>
          <p:cNvPicPr>
            <a:picLocks noChangeAspect="1" noChangeArrowheads="1"/>
          </p:cNvPicPr>
          <p:nvPr/>
        </p:nvPicPr>
        <p:blipFill>
          <a:blip r:embed="rId4" cstate="print"/>
          <a:srcRect/>
          <a:stretch>
            <a:fillRect/>
          </a:stretch>
        </p:blipFill>
        <p:spPr bwMode="auto">
          <a:xfrm>
            <a:off x="6791325" y="4364038"/>
            <a:ext cx="1139825" cy="1981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Box 1"/>
          <p:cNvSpPr txBox="1">
            <a:spLocks noChangeArrowheads="1"/>
          </p:cNvSpPr>
          <p:nvPr/>
        </p:nvSpPr>
        <p:spPr bwMode="auto">
          <a:xfrm>
            <a:off x="0" y="36513"/>
            <a:ext cx="9144000" cy="584200"/>
          </a:xfrm>
          <a:prstGeom prst="rect">
            <a:avLst/>
          </a:prstGeom>
          <a:noFill/>
          <a:ln w="9525">
            <a:noFill/>
            <a:miter lim="800000"/>
            <a:headEnd/>
            <a:tailEnd/>
          </a:ln>
        </p:spPr>
        <p:txBody>
          <a:bodyPr>
            <a:spAutoFit/>
          </a:bodyPr>
          <a:lstStyle/>
          <a:p>
            <a:pPr algn="ctr"/>
            <a:r>
              <a:rPr lang="zh-CN" altLang="en-US" sz="3200" b="1">
                <a:solidFill>
                  <a:srgbClr val="E5E9F0"/>
                </a:solidFill>
                <a:latin typeface="黑体" pitchFamily="2" charset="-122"/>
                <a:ea typeface="黑体" pitchFamily="2" charset="-122"/>
              </a:rPr>
              <a:t>移动应用发展现状</a:t>
            </a:r>
          </a:p>
        </p:txBody>
      </p:sp>
      <p:graphicFrame>
        <p:nvGraphicFramePr>
          <p:cNvPr id="9219" name="Group 3"/>
          <p:cNvGraphicFramePr>
            <a:graphicFrameLocks noGrp="1"/>
          </p:cNvGraphicFramePr>
          <p:nvPr/>
        </p:nvGraphicFramePr>
        <p:xfrm>
          <a:off x="1835150" y="1989138"/>
          <a:ext cx="5689600" cy="3384552"/>
        </p:xfrm>
        <a:graphic>
          <a:graphicData uri="http://schemas.openxmlformats.org/drawingml/2006/table">
            <a:tbl>
              <a:tblPr/>
              <a:tblGrid>
                <a:gridCol w="1195388"/>
                <a:gridCol w="4494212"/>
              </a:tblGrid>
              <a:tr h="4222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rPr>
                        <a:t>分类</a:t>
                      </a:r>
                    </a:p>
                  </a:txBody>
                  <a:tcPr horzOverflow="overflow">
                    <a:lnL>
                      <a:noFill/>
                    </a:lnL>
                    <a:lnR>
                      <a:noFill/>
                    </a:lnR>
                    <a:lnT w="12700" cap="flat" cmpd="sng" algn="ctr">
                      <a:solidFill>
                        <a:srgbClr val="B1C8E7"/>
                      </a:solidFill>
                      <a:prstDash val="solid"/>
                      <a:round/>
                      <a:headEnd type="none" w="med" len="med"/>
                      <a:tailEnd type="none" w="med" len="med"/>
                    </a:lnT>
                    <a:lnB w="12700" cap="flat" cmpd="sng" algn="ctr">
                      <a:solidFill>
                        <a:srgbClr val="B1C8E7"/>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rPr>
                        <a:t>典型应用</a:t>
                      </a:r>
                    </a:p>
                  </a:txBody>
                  <a:tcPr horzOverflow="overflow">
                    <a:lnL>
                      <a:noFill/>
                    </a:lnL>
                    <a:lnR>
                      <a:noFill/>
                    </a:lnR>
                    <a:lnT w="12700" cap="flat" cmpd="sng" algn="ctr">
                      <a:solidFill>
                        <a:srgbClr val="B1C8E7"/>
                      </a:solidFill>
                      <a:prstDash val="solid"/>
                      <a:round/>
                      <a:headEnd type="none" w="med" len="med"/>
                      <a:tailEnd type="none" w="med" len="med"/>
                    </a:lnT>
                    <a:lnB w="12700" cap="flat" cmpd="sng" algn="ctr">
                      <a:solidFill>
                        <a:srgbClr val="B1C8E7"/>
                      </a:solidFill>
                      <a:prstDash val="solid"/>
                      <a:round/>
                      <a:headEnd type="none" w="med" len="med"/>
                      <a:tailEnd type="none" w="med" len="med"/>
                    </a:lnB>
                    <a:lnTlToBr>
                      <a:noFill/>
                    </a:lnTlToBr>
                    <a:lnBlToTr>
                      <a:noFill/>
                    </a:lnBlToTr>
                    <a:noFill/>
                  </a:tcPr>
                </a:tc>
              </a:tr>
              <a:tr h="4238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rPr>
                        <a:t>社交应用</a:t>
                      </a:r>
                      <a:endParaRPr kumimoji="0" lang="zh-CN" altLang="en-US" sz="1800" b="1" i="0" u="none" strike="noStrike" cap="none" normalizeH="0" baseline="0" smtClean="0">
                        <a:ln>
                          <a:noFill/>
                        </a:ln>
                        <a:solidFill>
                          <a:srgbClr val="296FAF"/>
                        </a:solidFill>
                        <a:effectLst/>
                        <a:latin typeface="微软雅黑" pitchFamily="34" charset="-122"/>
                        <a:ea typeface="微软雅黑" pitchFamily="34" charset="-122"/>
                      </a:endParaRPr>
                    </a:p>
                  </a:txBody>
                  <a:tcPr horzOverflow="overflow">
                    <a:lnL>
                      <a:noFill/>
                    </a:lnL>
                    <a:lnR>
                      <a:noFill/>
                    </a:lnR>
                    <a:lnT w="12700" cap="flat" cmpd="sng" algn="ctr">
                      <a:solidFill>
                        <a:srgbClr val="B1C8E7"/>
                      </a:solidFill>
                      <a:prstDash val="solid"/>
                      <a:round/>
                      <a:headEnd type="none" w="med" len="med"/>
                      <a:tailEnd type="none" w="med" len="med"/>
                    </a:lnT>
                    <a:lnB>
                      <a:noFill/>
                    </a:lnB>
                    <a:lnTlToBr>
                      <a:noFill/>
                    </a:lnTlToBr>
                    <a:lnBlToTr>
                      <a:noFill/>
                    </a:lnBlToTr>
                    <a:solidFill>
                      <a:srgbClr val="B1C8E7">
                        <a:alpha val="2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微信、微博、易信、</a:t>
                      </a:r>
                      <a:r>
                        <a:rPr kumimoji="0" lang="en-US" sz="1600" b="0" i="0" u="none" strike="noStrike" cap="none" normalizeH="0" baseline="0" smtClean="0">
                          <a:ln>
                            <a:noFill/>
                          </a:ln>
                          <a:solidFill>
                            <a:schemeClr val="tx1"/>
                          </a:solidFill>
                          <a:effectLst/>
                          <a:latin typeface="微软雅黑" pitchFamily="34" charset="-122"/>
                          <a:ea typeface="微软雅黑" pitchFamily="34" charset="-122"/>
                        </a:rPr>
                        <a:t>QQ</a:t>
                      </a: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空间</a:t>
                      </a:r>
                      <a:endParaRPr kumimoji="0" lang="zh-CN" altLang="en-US" sz="1600" b="0" i="0" u="none" strike="noStrike" cap="none" normalizeH="0" baseline="0" smtClean="0">
                        <a:ln>
                          <a:noFill/>
                        </a:ln>
                        <a:solidFill>
                          <a:srgbClr val="296FAF"/>
                        </a:solidFill>
                        <a:effectLst/>
                        <a:latin typeface="微软雅黑" pitchFamily="34" charset="-122"/>
                        <a:ea typeface="微软雅黑" pitchFamily="34" charset="-122"/>
                      </a:endParaRPr>
                    </a:p>
                  </a:txBody>
                  <a:tcPr horzOverflow="overflow">
                    <a:lnL>
                      <a:noFill/>
                    </a:lnL>
                    <a:lnR>
                      <a:noFill/>
                    </a:lnR>
                    <a:lnT w="12700" cap="flat" cmpd="sng" algn="ctr">
                      <a:solidFill>
                        <a:srgbClr val="B1C8E7"/>
                      </a:solidFill>
                      <a:prstDash val="solid"/>
                      <a:round/>
                      <a:headEnd type="none" w="med" len="med"/>
                      <a:tailEnd type="none" w="med" len="med"/>
                    </a:lnT>
                    <a:lnB>
                      <a:noFill/>
                    </a:lnB>
                    <a:lnTlToBr>
                      <a:noFill/>
                    </a:lnTlToBr>
                    <a:lnBlToTr>
                      <a:noFill/>
                    </a:lnBlToTr>
                    <a:solidFill>
                      <a:srgbClr val="B1C8E7">
                        <a:alpha val="20000"/>
                      </a:srgbClr>
                    </a:solidFill>
                  </a:tcPr>
                </a:tc>
              </a:tr>
              <a:tr h="4222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rPr>
                        <a:t>网购支付</a:t>
                      </a:r>
                      <a:endParaRPr kumimoji="0" lang="zh-CN" altLang="en-US" sz="1800" b="1" i="0" u="none" strike="noStrike" cap="none" normalizeH="0" baseline="0" smtClean="0">
                        <a:ln>
                          <a:noFill/>
                        </a:ln>
                        <a:solidFill>
                          <a:srgbClr val="296FAF"/>
                        </a:solidFill>
                        <a:effectLst/>
                        <a:latin typeface="微软雅黑" pitchFamily="34" charset="-122"/>
                        <a:ea typeface="微软雅黑" pitchFamily="34" charset="-122"/>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京东、淘宝、天猫、大众点评、去哪儿</a:t>
                      </a:r>
                      <a:endParaRPr kumimoji="0" lang="zh-CN" altLang="en-US" sz="1600" b="0" i="0" u="none" strike="noStrike" cap="none" normalizeH="0" baseline="0" smtClean="0">
                        <a:ln>
                          <a:noFill/>
                        </a:ln>
                        <a:solidFill>
                          <a:srgbClr val="296FAF"/>
                        </a:solidFill>
                        <a:effectLst/>
                        <a:latin typeface="微软雅黑" pitchFamily="34" charset="-122"/>
                        <a:ea typeface="微软雅黑" pitchFamily="34" charset="-122"/>
                      </a:endParaRPr>
                    </a:p>
                  </a:txBody>
                  <a:tcPr horzOverflow="overflow">
                    <a:lnL>
                      <a:noFill/>
                    </a:lnL>
                    <a:lnR>
                      <a:noFill/>
                    </a:lnR>
                    <a:lnT>
                      <a:noFill/>
                    </a:lnT>
                    <a:lnB>
                      <a:noFill/>
                    </a:lnB>
                    <a:lnTlToBr>
                      <a:noFill/>
                    </a:lnTlToBr>
                    <a:lnBlToTr>
                      <a:noFill/>
                    </a:lnBlToTr>
                    <a:noFill/>
                  </a:tcPr>
                </a:tc>
              </a:tr>
              <a:tr h="4238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rPr>
                        <a:t>常用工具</a:t>
                      </a:r>
                      <a:endParaRPr kumimoji="0" lang="zh-CN" altLang="en-US" sz="1800" b="1" i="0" u="none" strike="noStrike" cap="none" normalizeH="0" baseline="0" smtClean="0">
                        <a:ln>
                          <a:noFill/>
                        </a:ln>
                        <a:solidFill>
                          <a:srgbClr val="296FAF"/>
                        </a:solidFill>
                        <a:effectLst/>
                        <a:latin typeface="微软雅黑" pitchFamily="34" charset="-122"/>
                        <a:ea typeface="微软雅黑" pitchFamily="34" charset="-122"/>
                      </a:endParaRPr>
                    </a:p>
                  </a:txBody>
                  <a:tcPr horzOverflow="overflow">
                    <a:lnL>
                      <a:noFill/>
                    </a:lnL>
                    <a:lnR>
                      <a:noFill/>
                    </a:lnR>
                    <a:lnT>
                      <a:noFill/>
                    </a:lnT>
                    <a:lnB>
                      <a:noFill/>
                    </a:lnB>
                    <a:lnTlToBr>
                      <a:noFill/>
                    </a:lnTlToBr>
                    <a:lnBlToTr>
                      <a:noFill/>
                    </a:lnBlToTr>
                    <a:solidFill>
                      <a:srgbClr val="B1C8E7">
                        <a:alpha val="2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墨迹天气、</a:t>
                      </a:r>
                      <a:r>
                        <a:rPr kumimoji="0" lang="en-US" sz="1600" b="0" i="0" u="none" strike="noStrike" cap="none" normalizeH="0" baseline="0" smtClean="0">
                          <a:ln>
                            <a:noFill/>
                          </a:ln>
                          <a:solidFill>
                            <a:schemeClr val="tx1"/>
                          </a:solidFill>
                          <a:effectLst/>
                          <a:latin typeface="微软雅黑" pitchFamily="34" charset="-122"/>
                          <a:ea typeface="微软雅黑" pitchFamily="34" charset="-122"/>
                        </a:rPr>
                        <a:t>QQ</a:t>
                      </a: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浏览器、</a:t>
                      </a:r>
                      <a:r>
                        <a:rPr kumimoji="0" lang="en-US" sz="1600" b="0" i="0" u="none" strike="noStrike" cap="none" normalizeH="0" baseline="0" smtClean="0">
                          <a:ln>
                            <a:noFill/>
                          </a:ln>
                          <a:solidFill>
                            <a:schemeClr val="tx1"/>
                          </a:solidFill>
                          <a:effectLst/>
                          <a:latin typeface="微软雅黑" pitchFamily="34" charset="-122"/>
                          <a:ea typeface="微软雅黑" pitchFamily="34" charset="-122"/>
                        </a:rPr>
                        <a:t>UC</a:t>
                      </a: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浏览器</a:t>
                      </a:r>
                      <a:endParaRPr kumimoji="0" lang="zh-CN" altLang="en-US" sz="1600" b="0" i="0" u="none" strike="noStrike" cap="none" normalizeH="0" baseline="0" smtClean="0">
                        <a:ln>
                          <a:noFill/>
                        </a:ln>
                        <a:solidFill>
                          <a:srgbClr val="296FAF"/>
                        </a:solidFill>
                        <a:effectLst/>
                        <a:latin typeface="微软雅黑" pitchFamily="34" charset="-122"/>
                        <a:ea typeface="微软雅黑" pitchFamily="34" charset="-122"/>
                      </a:endParaRPr>
                    </a:p>
                  </a:txBody>
                  <a:tcPr horzOverflow="overflow">
                    <a:lnL>
                      <a:noFill/>
                    </a:lnL>
                    <a:lnR>
                      <a:noFill/>
                    </a:lnR>
                    <a:lnT>
                      <a:noFill/>
                    </a:lnT>
                    <a:lnB>
                      <a:noFill/>
                    </a:lnB>
                    <a:lnTlToBr>
                      <a:noFill/>
                    </a:lnTlToBr>
                    <a:lnBlToTr>
                      <a:noFill/>
                    </a:lnBlToTr>
                    <a:solidFill>
                      <a:srgbClr val="B1C8E7">
                        <a:alpha val="20000"/>
                      </a:srgbClr>
                    </a:solidFill>
                  </a:tcPr>
                </a:tc>
              </a:tr>
              <a:tr h="4222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rPr>
                        <a:t>新闻资讯</a:t>
                      </a:r>
                      <a:endParaRPr kumimoji="0" lang="zh-CN" altLang="en-US" sz="1800" b="1" i="0" u="none" strike="noStrike" cap="none" normalizeH="0" baseline="0" smtClean="0">
                        <a:ln>
                          <a:noFill/>
                        </a:ln>
                        <a:solidFill>
                          <a:srgbClr val="296FAF"/>
                        </a:solidFill>
                        <a:effectLst/>
                        <a:latin typeface="微软雅黑" pitchFamily="34" charset="-122"/>
                        <a:ea typeface="微软雅黑" pitchFamily="34" charset="-122"/>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搜狐新闻、网易新闻、和讯财经</a:t>
                      </a:r>
                      <a:endParaRPr kumimoji="0" lang="zh-CN" altLang="en-US" sz="1600" b="0" i="0" u="none" strike="noStrike" cap="none" normalizeH="0" baseline="0" smtClean="0">
                        <a:ln>
                          <a:noFill/>
                        </a:ln>
                        <a:solidFill>
                          <a:srgbClr val="296FAF"/>
                        </a:solidFill>
                        <a:effectLst/>
                        <a:latin typeface="微软雅黑" pitchFamily="34" charset="-122"/>
                        <a:ea typeface="微软雅黑" pitchFamily="34" charset="-122"/>
                      </a:endParaRPr>
                    </a:p>
                  </a:txBody>
                  <a:tcPr horzOverflow="overflow">
                    <a:lnL>
                      <a:noFill/>
                    </a:lnL>
                    <a:lnR>
                      <a:noFill/>
                    </a:lnR>
                    <a:lnT>
                      <a:noFill/>
                    </a:lnT>
                    <a:lnB>
                      <a:noFill/>
                    </a:lnB>
                    <a:lnTlToBr>
                      <a:noFill/>
                    </a:lnTlToBr>
                    <a:lnBlToTr>
                      <a:noFill/>
                    </a:lnBlToTr>
                    <a:noFill/>
                  </a:tcPr>
                </a:tc>
              </a:tr>
              <a:tr h="4238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rPr>
                        <a:t>影音图像</a:t>
                      </a:r>
                      <a:endParaRPr kumimoji="0" lang="zh-CN" altLang="en-US" sz="1800" b="1" i="0" u="none" strike="noStrike" cap="none" normalizeH="0" baseline="0" smtClean="0">
                        <a:ln>
                          <a:noFill/>
                        </a:ln>
                        <a:solidFill>
                          <a:srgbClr val="296FAF"/>
                        </a:solidFill>
                        <a:effectLst/>
                        <a:latin typeface="微软雅黑" pitchFamily="34" charset="-122"/>
                        <a:ea typeface="微软雅黑" pitchFamily="34" charset="-122"/>
                      </a:endParaRPr>
                    </a:p>
                  </a:txBody>
                  <a:tcPr horzOverflow="overflow">
                    <a:lnL>
                      <a:noFill/>
                    </a:lnL>
                    <a:lnR>
                      <a:noFill/>
                    </a:lnR>
                    <a:lnT>
                      <a:noFill/>
                    </a:lnT>
                    <a:lnB>
                      <a:noFill/>
                    </a:lnB>
                    <a:lnTlToBr>
                      <a:noFill/>
                    </a:lnTlToBr>
                    <a:lnBlToTr>
                      <a:noFill/>
                    </a:lnBlToTr>
                    <a:solidFill>
                      <a:srgbClr val="B1C8E7">
                        <a:alpha val="2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乐视视频、酷狗音乐、美图秀秀</a:t>
                      </a:r>
                      <a:endParaRPr kumimoji="0" lang="zh-CN" altLang="en-US" sz="1600" b="0" i="0" u="none" strike="noStrike" cap="none" normalizeH="0" baseline="0" smtClean="0">
                        <a:ln>
                          <a:noFill/>
                        </a:ln>
                        <a:solidFill>
                          <a:srgbClr val="296FAF"/>
                        </a:solidFill>
                        <a:effectLst/>
                        <a:latin typeface="微软雅黑" pitchFamily="34" charset="-122"/>
                        <a:ea typeface="微软雅黑" pitchFamily="34" charset="-122"/>
                      </a:endParaRPr>
                    </a:p>
                  </a:txBody>
                  <a:tcPr horzOverflow="overflow">
                    <a:lnL>
                      <a:noFill/>
                    </a:lnL>
                    <a:lnR>
                      <a:noFill/>
                    </a:lnR>
                    <a:lnT>
                      <a:noFill/>
                    </a:lnT>
                    <a:lnB>
                      <a:noFill/>
                    </a:lnB>
                    <a:lnTlToBr>
                      <a:noFill/>
                    </a:lnTlToBr>
                    <a:lnBlToTr>
                      <a:noFill/>
                    </a:lnBlToTr>
                    <a:solidFill>
                      <a:srgbClr val="B1C8E7">
                        <a:alpha val="20000"/>
                      </a:srgbClr>
                    </a:solidFill>
                  </a:tcPr>
                </a:tc>
              </a:tr>
              <a:tr h="4222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rPr>
                        <a:t>阅读学习</a:t>
                      </a:r>
                      <a:endParaRPr kumimoji="0" lang="zh-CN" altLang="en-US" sz="1800" b="1" i="0" u="none" strike="noStrike" cap="none" normalizeH="0" baseline="0" smtClean="0">
                        <a:ln>
                          <a:noFill/>
                        </a:ln>
                        <a:solidFill>
                          <a:srgbClr val="296FAF"/>
                        </a:solidFill>
                        <a:effectLst/>
                        <a:latin typeface="微软雅黑" pitchFamily="34" charset="-122"/>
                        <a:ea typeface="微软雅黑" pitchFamily="34" charset="-122"/>
                      </a:endParaRP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有道词典、</a:t>
                      </a:r>
                      <a:r>
                        <a:rPr kumimoji="0" lang="en-US" sz="1600" b="0" i="0" u="none" strike="noStrike" cap="none" normalizeH="0" baseline="0" smtClean="0">
                          <a:ln>
                            <a:noFill/>
                          </a:ln>
                          <a:solidFill>
                            <a:schemeClr val="tx1"/>
                          </a:solidFill>
                          <a:effectLst/>
                          <a:latin typeface="微软雅黑" pitchFamily="34" charset="-122"/>
                          <a:ea typeface="微软雅黑" pitchFamily="34" charset="-122"/>
                        </a:rPr>
                        <a:t>QQ</a:t>
                      </a: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阅读、</a:t>
                      </a:r>
                      <a:r>
                        <a:rPr kumimoji="0" lang="en-US" sz="1600" b="0" i="0" u="none" strike="noStrike" cap="none" normalizeH="0" baseline="0" smtClean="0">
                          <a:ln>
                            <a:noFill/>
                          </a:ln>
                          <a:solidFill>
                            <a:schemeClr val="tx1"/>
                          </a:solidFill>
                          <a:effectLst/>
                          <a:latin typeface="微软雅黑" pitchFamily="34" charset="-122"/>
                          <a:ea typeface="微软雅黑" pitchFamily="34" charset="-122"/>
                        </a:rPr>
                        <a:t>iReader</a:t>
                      </a:r>
                      <a:endParaRPr kumimoji="0" lang="en-US" sz="1600" b="0" i="0" u="none" strike="noStrike" cap="none" normalizeH="0" baseline="0" smtClean="0">
                        <a:ln>
                          <a:noFill/>
                        </a:ln>
                        <a:solidFill>
                          <a:srgbClr val="296FAF"/>
                        </a:solidFill>
                        <a:effectLst/>
                        <a:latin typeface="微软雅黑" pitchFamily="34" charset="-122"/>
                        <a:ea typeface="微软雅黑" pitchFamily="34" charset="-122"/>
                      </a:endParaRPr>
                    </a:p>
                  </a:txBody>
                  <a:tcPr horzOverflow="overflow">
                    <a:lnL>
                      <a:noFill/>
                    </a:lnL>
                    <a:lnR>
                      <a:noFill/>
                    </a:lnR>
                    <a:lnT>
                      <a:noFill/>
                    </a:lnT>
                    <a:lnB>
                      <a:noFill/>
                    </a:lnB>
                    <a:lnTlToBr>
                      <a:noFill/>
                    </a:lnTlToBr>
                    <a:lnBlToTr>
                      <a:noFill/>
                    </a:lnBlToTr>
                    <a:noFill/>
                  </a:tcPr>
                </a:tc>
              </a:tr>
              <a:tr h="4238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微软雅黑" pitchFamily="34" charset="-122"/>
                          <a:ea typeface="微软雅黑" pitchFamily="34" charset="-122"/>
                        </a:rPr>
                        <a:t>游戏</a:t>
                      </a:r>
                      <a:endParaRPr kumimoji="0" lang="zh-CN" altLang="en-US" sz="1800" b="1" i="0" u="none" strike="noStrike" cap="none" normalizeH="0" baseline="0" smtClean="0">
                        <a:ln>
                          <a:noFill/>
                        </a:ln>
                        <a:solidFill>
                          <a:srgbClr val="296FAF"/>
                        </a:solidFill>
                        <a:effectLst/>
                        <a:latin typeface="微软雅黑" pitchFamily="34" charset="-122"/>
                        <a:ea typeface="微软雅黑" pitchFamily="34" charset="-122"/>
                      </a:endParaRPr>
                    </a:p>
                  </a:txBody>
                  <a:tcPr horzOverflow="overflow">
                    <a:lnL>
                      <a:noFill/>
                    </a:lnL>
                    <a:lnR>
                      <a:noFill/>
                    </a:lnR>
                    <a:lnT>
                      <a:noFill/>
                    </a:lnT>
                    <a:lnB w="12700" cap="flat" cmpd="sng" algn="ctr">
                      <a:solidFill>
                        <a:srgbClr val="B1C8E7"/>
                      </a:solidFill>
                      <a:prstDash val="solid"/>
                      <a:round/>
                      <a:headEnd type="none" w="med" len="med"/>
                      <a:tailEnd type="none" w="med" len="med"/>
                    </a:lnB>
                    <a:lnTlToBr>
                      <a:noFill/>
                    </a:lnTlToBr>
                    <a:lnBlToTr>
                      <a:noFill/>
                    </a:lnBlToTr>
                    <a:solidFill>
                      <a:srgbClr val="B1C8E7">
                        <a:alpha val="2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rPr>
                        <a:t>斗地主、疯狂的小鸟、神庙逃亡</a:t>
                      </a:r>
                      <a:endParaRPr kumimoji="0" lang="zh-CN" altLang="en-US" sz="1600" b="0" i="0" u="none" strike="noStrike" cap="none" normalizeH="0" baseline="0" smtClean="0">
                        <a:ln>
                          <a:noFill/>
                        </a:ln>
                        <a:solidFill>
                          <a:srgbClr val="296FAF"/>
                        </a:solidFill>
                        <a:effectLst/>
                        <a:latin typeface="微软雅黑" pitchFamily="34" charset="-122"/>
                        <a:ea typeface="微软雅黑" pitchFamily="34" charset="-122"/>
                      </a:endParaRPr>
                    </a:p>
                  </a:txBody>
                  <a:tcPr horzOverflow="overflow">
                    <a:lnL>
                      <a:noFill/>
                    </a:lnL>
                    <a:lnR>
                      <a:noFill/>
                    </a:lnR>
                    <a:lnT>
                      <a:noFill/>
                    </a:lnT>
                    <a:lnB w="12700" cap="flat" cmpd="sng" algn="ctr">
                      <a:solidFill>
                        <a:srgbClr val="B1C8E7"/>
                      </a:solidFill>
                      <a:prstDash val="solid"/>
                      <a:round/>
                      <a:headEnd type="none" w="med" len="med"/>
                      <a:tailEnd type="none" w="med" len="med"/>
                    </a:lnB>
                    <a:lnTlToBr>
                      <a:noFill/>
                    </a:lnTlToBr>
                    <a:lnBlToTr>
                      <a:noFill/>
                    </a:lnBlToTr>
                    <a:solidFill>
                      <a:srgbClr val="B1C8E7">
                        <a:alpha val="20000"/>
                      </a:srgbClr>
                    </a:solidFill>
                  </a:tcPr>
                </a:tc>
              </a:tr>
            </a:tbl>
          </a:graphicData>
        </a:graphic>
      </p:graphicFrame>
      <p:sp>
        <p:nvSpPr>
          <p:cNvPr id="8215" name="内容占位符 2"/>
          <p:cNvSpPr txBox="1">
            <a:spLocks noChangeArrowheads="1"/>
          </p:cNvSpPr>
          <p:nvPr/>
        </p:nvSpPr>
        <p:spPr bwMode="auto">
          <a:xfrm>
            <a:off x="755650" y="1268413"/>
            <a:ext cx="7632700" cy="504825"/>
          </a:xfrm>
          <a:prstGeom prst="rect">
            <a:avLst/>
          </a:prstGeom>
          <a:noFill/>
          <a:ln w="9525">
            <a:noFill/>
            <a:miter lim="800000"/>
            <a:headEnd/>
            <a:tailEnd/>
          </a:ln>
        </p:spPr>
        <p:txBody>
          <a:bodyPr/>
          <a:lstStyle/>
          <a:p>
            <a:pPr eaLnBrk="0" hangingPunct="0">
              <a:lnSpc>
                <a:spcPct val="125000"/>
              </a:lnSpc>
              <a:spcBef>
                <a:spcPct val="20000"/>
              </a:spcBef>
              <a:buClr>
                <a:srgbClr val="6699FF"/>
              </a:buClr>
            </a:pPr>
            <a:r>
              <a:rPr lang="zh-CN" altLang="en-US" sz="2000" b="1">
                <a:latin typeface="微软雅黑" pitchFamily="34" charset="-122"/>
                <a:ea typeface="微软雅黑" pitchFamily="34" charset="-122"/>
              </a:rPr>
              <a:t>移动应用分类：</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标题 1"/>
          <p:cNvPicPr>
            <a:picLocks noGrp="1" noChangeArrowheads="1"/>
          </p:cNvPicPr>
          <p:nvPr>
            <p:ph type="title" idx="4294967295"/>
          </p:nvPr>
        </p:nvPicPr>
        <p:blipFill>
          <a:blip r:embed="rId2" cstate="print"/>
          <a:srcRect/>
          <a:stretch>
            <a:fillRect/>
          </a:stretch>
        </p:blipFill>
        <p:spPr bwMode="auto">
          <a:xfrm>
            <a:off x="0" y="-87313"/>
            <a:ext cx="9144000" cy="1074738"/>
          </a:xfrm>
          <a:prstGeom prst="rect">
            <a:avLst/>
          </a:prstGeom>
          <a:noFill/>
          <a:ln>
            <a:miter lim="800000"/>
            <a:headEnd/>
            <a:tailEnd/>
          </a:ln>
        </p:spPr>
      </p:pic>
      <p:sp>
        <p:nvSpPr>
          <p:cNvPr id="5123" name="AutoShape 4"/>
          <p:cNvSpPr>
            <a:spLocks/>
          </p:cNvSpPr>
          <p:nvPr/>
        </p:nvSpPr>
        <p:spPr bwMode="auto">
          <a:xfrm rot="5400000">
            <a:off x="-2415382" y="1480344"/>
            <a:ext cx="4822825" cy="4757738"/>
          </a:xfrm>
          <a:custGeom>
            <a:avLst/>
            <a:gdLst>
              <a:gd name="T0" fmla="*/ 323 w 21600"/>
              <a:gd name="T1" fmla="*/ 10641 h 21600"/>
              <a:gd name="T2" fmla="*/ 10800 w 21600"/>
              <a:gd name="T3" fmla="*/ 322 h 21600"/>
              <a:gd name="T4" fmla="*/ 21276 w 21600"/>
              <a:gd name="T5" fmla="*/ 10641 h 21600"/>
              <a:gd name="T6" fmla="*/ 21598 w 21600"/>
              <a:gd name="T7" fmla="*/ 10636 h 21600"/>
              <a:gd name="T8" fmla="*/ 10799 w 21600"/>
              <a:gd name="T9" fmla="*/ 0 h 21600"/>
              <a:gd name="T10" fmla="*/ 1 w 21600"/>
              <a:gd name="T11" fmla="*/ 10636 h 21600"/>
              <a:gd name="T12" fmla="*/ 323 w 21600"/>
              <a:gd name="T13" fmla="*/ 10641 h 21600"/>
              <a:gd name="T14" fmla="*/ 0 60000 65536"/>
              <a:gd name="T15" fmla="*/ 0 60000 65536"/>
              <a:gd name="T16" fmla="*/ 0 60000 65536"/>
              <a:gd name="T17" fmla="*/ 0 60000 65536"/>
              <a:gd name="T18" fmla="*/ 0 60000 65536"/>
              <a:gd name="T19" fmla="*/ 0 60000 65536"/>
              <a:gd name="T20" fmla="*/ 0 60000 65536"/>
              <a:gd name="T21" fmla="*/ 401 w 21600"/>
              <a:gd name="T22" fmla="*/ 0 h 21600"/>
              <a:gd name="T23" fmla="*/ 21199 w 21600"/>
              <a:gd name="T24" fmla="*/ 13628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lnTo>
                  <a:pt x="323" y="10641"/>
                </a:lnTo>
                <a:close/>
              </a:path>
            </a:pathLst>
          </a:custGeom>
          <a:gradFill rotWithShape="1">
            <a:gsLst>
              <a:gs pos="0">
                <a:srgbClr val="C0C0C0"/>
              </a:gs>
              <a:gs pos="50000">
                <a:srgbClr val="E2E2E2"/>
              </a:gs>
              <a:gs pos="100000">
                <a:srgbClr val="C0C0C0"/>
              </a:gs>
            </a:gsLst>
            <a:lin ang="0" scaled="1"/>
          </a:gradFill>
          <a:ln w="9525">
            <a:noFill/>
            <a:round/>
            <a:headEnd/>
            <a:tailEnd/>
          </a:ln>
        </p:spPr>
        <p:txBody>
          <a:bodyPr wrap="none" anchor="ctr"/>
          <a:lstStyle/>
          <a:p>
            <a:endParaRPr lang="zh-CN" altLang="en-US"/>
          </a:p>
        </p:txBody>
      </p:sp>
      <p:sp>
        <p:nvSpPr>
          <p:cNvPr id="5124" name="AutoShape 5"/>
          <p:cNvSpPr>
            <a:spLocks/>
          </p:cNvSpPr>
          <p:nvPr/>
        </p:nvSpPr>
        <p:spPr bwMode="auto">
          <a:xfrm rot="5400000" flipH="1">
            <a:off x="-2008187" y="1916112"/>
            <a:ext cx="4030662" cy="3916363"/>
          </a:xfrm>
          <a:custGeom>
            <a:avLst/>
            <a:gdLst>
              <a:gd name="T0" fmla="*/ 10744 w 21600"/>
              <a:gd name="T1" fmla="*/ 10800 h 21600"/>
              <a:gd name="T2" fmla="*/ 10800 w 21600"/>
              <a:gd name="T3" fmla="*/ 10744 h 21600"/>
              <a:gd name="T4" fmla="*/ 10856 w 21600"/>
              <a:gd name="T5" fmla="*/ 10799 h 21600"/>
              <a:gd name="T6" fmla="*/ 21600 w 21600"/>
              <a:gd name="T7" fmla="*/ 10800 h 21600"/>
              <a:gd name="T8" fmla="*/ 10800 w 21600"/>
              <a:gd name="T9" fmla="*/ 0 h 21600"/>
              <a:gd name="T10" fmla="*/ 0 w 21600"/>
              <a:gd name="T11" fmla="*/ 10800 h 21600"/>
              <a:gd name="T12" fmla="*/ 10744 w 21600"/>
              <a:gd name="T13" fmla="*/ 10800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7713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lnTo>
                  <a:pt x="10744" y="10800"/>
                </a:lnTo>
                <a:close/>
              </a:path>
            </a:pathLst>
          </a:custGeom>
          <a:gradFill rotWithShape="1">
            <a:gsLst>
              <a:gs pos="0">
                <a:srgbClr val="6699FF">
                  <a:alpha val="56000"/>
                </a:srgbClr>
              </a:gs>
              <a:gs pos="100000">
                <a:srgbClr val="FFFFFF">
                  <a:alpha val="48000"/>
                </a:srgbClr>
              </a:gs>
            </a:gsLst>
            <a:lin ang="5400000" scaled="1"/>
          </a:gradFill>
          <a:ln w="9525">
            <a:noFill/>
            <a:round/>
            <a:headEnd/>
            <a:tailEnd/>
          </a:ln>
        </p:spPr>
        <p:txBody>
          <a:bodyPr wrap="none" anchor="ctr"/>
          <a:lstStyle/>
          <a:p>
            <a:endParaRPr lang="zh-CN" altLang="en-US"/>
          </a:p>
        </p:txBody>
      </p:sp>
      <p:sp>
        <p:nvSpPr>
          <p:cNvPr id="5125" name="AutoShape 6"/>
          <p:cNvSpPr>
            <a:spLocks noChangeArrowheads="1"/>
          </p:cNvSpPr>
          <p:nvPr/>
        </p:nvSpPr>
        <p:spPr bwMode="auto">
          <a:xfrm>
            <a:off x="1879600" y="5157788"/>
            <a:ext cx="4421188" cy="508000"/>
          </a:xfrm>
          <a:prstGeom prst="roundRect">
            <a:avLst>
              <a:gd name="adj" fmla="val 50000"/>
            </a:avLst>
          </a:prstGeom>
          <a:noFill/>
          <a:ln w="28575">
            <a:solidFill>
              <a:srgbClr val="C0C0C0"/>
            </a:solidFill>
            <a:round/>
            <a:headEnd/>
            <a:tailEnd/>
          </a:ln>
        </p:spPr>
        <p:txBody>
          <a:bodyPr wrap="none" anchor="ctr"/>
          <a:lstStyle/>
          <a:p>
            <a:pPr eaLnBrk="0" hangingPunct="0"/>
            <a:r>
              <a:rPr lang="zh-CN" altLang="en-US" sz="2800" b="1">
                <a:solidFill>
                  <a:srgbClr val="000000"/>
                </a:solidFill>
                <a:latin typeface="微软雅黑" pitchFamily="34" charset="-122"/>
                <a:ea typeface="微软雅黑" pitchFamily="34" charset="-122"/>
              </a:rPr>
              <a:t>移动办公项目分析</a:t>
            </a:r>
          </a:p>
        </p:txBody>
      </p:sp>
      <p:sp>
        <p:nvSpPr>
          <p:cNvPr id="5126" name="AutoShape 7"/>
          <p:cNvSpPr>
            <a:spLocks noChangeArrowheads="1"/>
          </p:cNvSpPr>
          <p:nvPr/>
        </p:nvSpPr>
        <p:spPr bwMode="auto">
          <a:xfrm>
            <a:off x="2312988" y="4365625"/>
            <a:ext cx="4995862" cy="508000"/>
          </a:xfrm>
          <a:prstGeom prst="roundRect">
            <a:avLst>
              <a:gd name="adj" fmla="val 50000"/>
            </a:avLst>
          </a:prstGeom>
          <a:noFill/>
          <a:ln w="28575">
            <a:solidFill>
              <a:srgbClr val="C0C0C0"/>
            </a:solidFill>
            <a:round/>
            <a:headEnd/>
            <a:tailEnd/>
          </a:ln>
        </p:spPr>
        <p:txBody>
          <a:bodyPr wrap="none" anchor="ctr"/>
          <a:lstStyle/>
          <a:p>
            <a:pPr eaLnBrk="0" hangingPunct="0"/>
            <a:r>
              <a:rPr lang="zh-CN" altLang="en-US" sz="2800" b="1">
                <a:solidFill>
                  <a:srgbClr val="000000"/>
                </a:solidFill>
                <a:latin typeface="微软雅黑" pitchFamily="34" charset="-122"/>
                <a:ea typeface="微软雅黑" pitchFamily="34" charset="-122"/>
              </a:rPr>
              <a:t>选择适合自己产品的开发技术</a:t>
            </a:r>
          </a:p>
        </p:txBody>
      </p:sp>
      <p:sp>
        <p:nvSpPr>
          <p:cNvPr id="5127" name="AutoShape 8"/>
          <p:cNvSpPr>
            <a:spLocks noChangeArrowheads="1"/>
          </p:cNvSpPr>
          <p:nvPr/>
        </p:nvSpPr>
        <p:spPr bwMode="auto">
          <a:xfrm>
            <a:off x="2455863" y="3573463"/>
            <a:ext cx="5429250" cy="508000"/>
          </a:xfrm>
          <a:prstGeom prst="roundRect">
            <a:avLst>
              <a:gd name="adj" fmla="val 50000"/>
            </a:avLst>
          </a:prstGeom>
          <a:noFill/>
          <a:ln w="28575">
            <a:solidFill>
              <a:srgbClr val="C0C0C0"/>
            </a:solidFill>
            <a:round/>
            <a:headEnd/>
            <a:tailEnd/>
          </a:ln>
        </p:spPr>
        <p:txBody>
          <a:bodyPr wrap="none" anchor="ctr"/>
          <a:lstStyle/>
          <a:p>
            <a:pPr eaLnBrk="0" hangingPunct="0"/>
            <a:r>
              <a:rPr lang="zh-CN" altLang="en-US" sz="2800" b="1">
                <a:solidFill>
                  <a:srgbClr val="000000"/>
                </a:solidFill>
                <a:latin typeface="微软雅黑" pitchFamily="34" charset="-122"/>
                <a:ea typeface="微软雅黑" pitchFamily="34" charset="-122"/>
              </a:rPr>
              <a:t>移动应用开发技术发展趋势分析</a:t>
            </a:r>
          </a:p>
        </p:txBody>
      </p:sp>
      <p:sp>
        <p:nvSpPr>
          <p:cNvPr id="5128" name="AutoShape 10"/>
          <p:cNvSpPr>
            <a:spLocks noChangeArrowheads="1"/>
          </p:cNvSpPr>
          <p:nvPr/>
        </p:nvSpPr>
        <p:spPr bwMode="auto">
          <a:xfrm>
            <a:off x="1881188" y="1984375"/>
            <a:ext cx="4419600" cy="508000"/>
          </a:xfrm>
          <a:prstGeom prst="roundRect">
            <a:avLst>
              <a:gd name="adj" fmla="val 50000"/>
            </a:avLst>
          </a:prstGeom>
          <a:noFill/>
          <a:ln w="28575">
            <a:solidFill>
              <a:srgbClr val="C0C0C0"/>
            </a:solidFill>
            <a:round/>
            <a:headEnd/>
            <a:tailEnd/>
          </a:ln>
        </p:spPr>
        <p:txBody>
          <a:bodyPr wrap="none" anchor="ctr"/>
          <a:lstStyle/>
          <a:p>
            <a:pPr eaLnBrk="0" hangingPunct="0"/>
            <a:r>
              <a:rPr lang="zh-CN" altLang="en-US" sz="2800" b="1" dirty="0">
                <a:solidFill>
                  <a:srgbClr val="000000"/>
                </a:solidFill>
                <a:latin typeface="微软雅黑" pitchFamily="34" charset="-122"/>
                <a:ea typeface="微软雅黑" pitchFamily="34" charset="-122"/>
              </a:rPr>
              <a:t>移动应用发展现状</a:t>
            </a:r>
          </a:p>
        </p:txBody>
      </p:sp>
      <p:grpSp>
        <p:nvGrpSpPr>
          <p:cNvPr id="2" name="Group 11"/>
          <p:cNvGrpSpPr>
            <a:grpSpLocks/>
          </p:cNvGrpSpPr>
          <p:nvPr/>
        </p:nvGrpSpPr>
        <p:grpSpPr bwMode="auto">
          <a:xfrm>
            <a:off x="1563688" y="2073275"/>
            <a:ext cx="381000" cy="381000"/>
            <a:chOff x="0" y="0"/>
            <a:chExt cx="1615" cy="1615"/>
          </a:xfrm>
        </p:grpSpPr>
        <p:sp>
          <p:nvSpPr>
            <p:cNvPr id="5159" name="Oval 12"/>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solidFill>
                  <a:srgbClr val="000000"/>
                </a:solidFill>
              </a:endParaRPr>
            </a:p>
          </p:txBody>
        </p:sp>
        <p:sp>
          <p:nvSpPr>
            <p:cNvPr id="5160" name="Oval 13"/>
            <p:cNvSpPr>
              <a:spLocks noChangeArrowheads="1"/>
            </p:cNvSpPr>
            <p:nvPr/>
          </p:nvSpPr>
          <p:spPr bwMode="auto">
            <a:xfrm>
              <a:off x="94" y="94"/>
              <a:ext cx="1427" cy="1427"/>
            </a:xfrm>
            <a:prstGeom prst="ellipse">
              <a:avLst/>
            </a:prstGeom>
            <a:gradFill rotWithShape="1">
              <a:gsLst>
                <a:gs pos="0">
                  <a:srgbClr val="FFFFFF"/>
                </a:gs>
                <a:gs pos="50000">
                  <a:srgbClr val="A2A2A2"/>
                </a:gs>
                <a:gs pos="100000">
                  <a:srgbClr val="FFFFFF"/>
                </a:gs>
              </a:gsLst>
              <a:lin ang="0" scaled="1"/>
            </a:gradFill>
            <a:ln w="9525">
              <a:noFill/>
              <a:round/>
              <a:headEnd/>
              <a:tailEnd/>
            </a:ln>
          </p:spPr>
          <p:txBody>
            <a:bodyPr wrap="none" anchor="ctr"/>
            <a:lstStyle/>
            <a:p>
              <a:endParaRPr lang="zh-CN" altLang="en-US">
                <a:solidFill>
                  <a:srgbClr val="000000"/>
                </a:solidFill>
              </a:endParaRPr>
            </a:p>
          </p:txBody>
        </p:sp>
        <p:sp>
          <p:nvSpPr>
            <p:cNvPr id="5161" name="Oval 14"/>
            <p:cNvSpPr>
              <a:spLocks noChangeArrowheads="1"/>
            </p:cNvSpPr>
            <p:nvPr/>
          </p:nvSpPr>
          <p:spPr bwMode="auto">
            <a:xfrm>
              <a:off x="175" y="175"/>
              <a:ext cx="1265" cy="1265"/>
            </a:xfrm>
            <a:prstGeom prst="ellipse">
              <a:avLst/>
            </a:prstGeom>
            <a:gradFill rotWithShape="1">
              <a:gsLst>
                <a:gs pos="0">
                  <a:srgbClr val="6699FF"/>
                </a:gs>
                <a:gs pos="50000">
                  <a:srgbClr val="FFFFFF"/>
                </a:gs>
                <a:gs pos="100000">
                  <a:srgbClr val="6699FF"/>
                </a:gs>
              </a:gsLst>
              <a:lin ang="18900000" scaled="1"/>
            </a:gradFill>
            <a:ln w="9525">
              <a:noFill/>
              <a:round/>
              <a:headEnd/>
              <a:tailEnd/>
            </a:ln>
          </p:spPr>
          <p:txBody>
            <a:bodyPr wrap="none" anchor="ctr">
              <a:spAutoFit/>
            </a:bodyPr>
            <a:lstStyle/>
            <a:p>
              <a:endParaRPr lang="zh-CN" altLang="en-US">
                <a:solidFill>
                  <a:srgbClr val="000000"/>
                </a:solidFill>
              </a:endParaRPr>
            </a:p>
          </p:txBody>
        </p:sp>
        <p:sp>
          <p:nvSpPr>
            <p:cNvPr id="5162" name="Oval 15"/>
            <p:cNvSpPr>
              <a:spLocks noChangeArrowheads="1"/>
            </p:cNvSpPr>
            <p:nvPr/>
          </p:nvSpPr>
          <p:spPr bwMode="auto">
            <a:xfrm>
              <a:off x="175" y="175"/>
              <a:ext cx="1265" cy="1265"/>
            </a:xfrm>
            <a:prstGeom prst="ellipse">
              <a:avLst/>
            </a:prstGeom>
            <a:gradFill rotWithShape="1">
              <a:gsLst>
                <a:gs pos="0">
                  <a:srgbClr val="000000"/>
                </a:gs>
                <a:gs pos="100000">
                  <a:srgbClr val="FFCC00"/>
                </a:gs>
              </a:gsLst>
              <a:lin ang="18900000" scaled="1"/>
            </a:gradFill>
            <a:ln w="9525">
              <a:noFill/>
              <a:round/>
              <a:headEnd/>
              <a:tailEnd/>
            </a:ln>
          </p:spPr>
          <p:txBody>
            <a:bodyPr wrap="none" anchor="ctr">
              <a:spAutoFit/>
            </a:bodyPr>
            <a:lstStyle/>
            <a:p>
              <a:endParaRPr lang="zh-CN" altLang="en-US">
                <a:solidFill>
                  <a:srgbClr val="000000"/>
                </a:solidFill>
              </a:endParaRPr>
            </a:p>
          </p:txBody>
        </p:sp>
        <p:sp>
          <p:nvSpPr>
            <p:cNvPr id="5163" name="Oval 16"/>
            <p:cNvSpPr>
              <a:spLocks noChangeArrowheads="1"/>
            </p:cNvSpPr>
            <p:nvPr/>
          </p:nvSpPr>
          <p:spPr bwMode="auto">
            <a:xfrm>
              <a:off x="256" y="256"/>
              <a:ext cx="1097" cy="1104"/>
            </a:xfrm>
            <a:prstGeom prst="ellipse">
              <a:avLst/>
            </a:prstGeom>
            <a:gradFill rotWithShape="1">
              <a:gsLst>
                <a:gs pos="0">
                  <a:srgbClr val="6699FF"/>
                </a:gs>
                <a:gs pos="50000">
                  <a:srgbClr val="37538A"/>
                </a:gs>
                <a:gs pos="100000">
                  <a:srgbClr val="6699FF"/>
                </a:gs>
              </a:gsLst>
              <a:lin ang="2700000" scaled="1"/>
            </a:gradFill>
            <a:ln w="9525">
              <a:noFill/>
              <a:round/>
              <a:headEnd/>
              <a:tailEnd/>
            </a:ln>
          </p:spPr>
          <p:txBody>
            <a:bodyPr anchor="ctr">
              <a:spAutoFit/>
            </a:bodyPr>
            <a:lstStyle/>
            <a:p>
              <a:endParaRPr lang="zh-CN" altLang="en-US">
                <a:solidFill>
                  <a:srgbClr val="000000"/>
                </a:solidFill>
              </a:endParaRPr>
            </a:p>
          </p:txBody>
        </p:sp>
        <p:sp>
          <p:nvSpPr>
            <p:cNvPr id="5164" name="Oval 17"/>
            <p:cNvSpPr>
              <a:spLocks noChangeArrowheads="1"/>
            </p:cNvSpPr>
            <p:nvPr/>
          </p:nvSpPr>
          <p:spPr bwMode="auto">
            <a:xfrm>
              <a:off x="256" y="256"/>
              <a:ext cx="1097" cy="1104"/>
            </a:xfrm>
            <a:prstGeom prst="ellipse">
              <a:avLst/>
            </a:prstGeom>
            <a:gradFill rotWithShape="1">
              <a:gsLst>
                <a:gs pos="0">
                  <a:srgbClr val="FFCC00"/>
                </a:gs>
                <a:gs pos="100000">
                  <a:srgbClr val="7C6300"/>
                </a:gs>
              </a:gsLst>
              <a:lin ang="18900000" scaled="1"/>
            </a:gradFill>
            <a:ln w="9525">
              <a:noFill/>
              <a:round/>
              <a:headEnd/>
              <a:tailEnd/>
            </a:ln>
          </p:spPr>
          <p:txBody>
            <a:bodyPr anchor="ctr">
              <a:spAutoFit/>
            </a:bodyPr>
            <a:lstStyle/>
            <a:p>
              <a:endParaRPr lang="zh-CN" altLang="en-US">
                <a:solidFill>
                  <a:srgbClr val="000000"/>
                </a:solidFill>
              </a:endParaRPr>
            </a:p>
          </p:txBody>
        </p:sp>
      </p:grpSp>
      <p:grpSp>
        <p:nvGrpSpPr>
          <p:cNvPr id="3" name="Group 25"/>
          <p:cNvGrpSpPr>
            <a:grpSpLocks/>
          </p:cNvGrpSpPr>
          <p:nvPr/>
        </p:nvGrpSpPr>
        <p:grpSpPr bwMode="auto">
          <a:xfrm>
            <a:off x="2151063" y="3649663"/>
            <a:ext cx="381000" cy="381000"/>
            <a:chOff x="0" y="0"/>
            <a:chExt cx="1615" cy="1615"/>
          </a:xfrm>
        </p:grpSpPr>
        <p:sp>
          <p:nvSpPr>
            <p:cNvPr id="5153" name="Oval 26"/>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solidFill>
                  <a:srgbClr val="000000"/>
                </a:solidFill>
              </a:endParaRPr>
            </a:p>
          </p:txBody>
        </p:sp>
        <p:sp>
          <p:nvSpPr>
            <p:cNvPr id="5154" name="Oval 27"/>
            <p:cNvSpPr>
              <a:spLocks noChangeArrowheads="1"/>
            </p:cNvSpPr>
            <p:nvPr/>
          </p:nvSpPr>
          <p:spPr bwMode="auto">
            <a:xfrm>
              <a:off x="94" y="94"/>
              <a:ext cx="1427" cy="1427"/>
            </a:xfrm>
            <a:prstGeom prst="ellipse">
              <a:avLst/>
            </a:prstGeom>
            <a:gradFill rotWithShape="1">
              <a:gsLst>
                <a:gs pos="0">
                  <a:srgbClr val="FFFFFF"/>
                </a:gs>
                <a:gs pos="50000">
                  <a:srgbClr val="A2A2A2"/>
                </a:gs>
                <a:gs pos="100000">
                  <a:srgbClr val="FFFFFF"/>
                </a:gs>
              </a:gsLst>
              <a:lin ang="0" scaled="1"/>
            </a:gradFill>
            <a:ln w="9525">
              <a:noFill/>
              <a:round/>
              <a:headEnd/>
              <a:tailEnd/>
            </a:ln>
          </p:spPr>
          <p:txBody>
            <a:bodyPr wrap="none" anchor="ctr"/>
            <a:lstStyle/>
            <a:p>
              <a:endParaRPr lang="zh-CN" altLang="en-US">
                <a:solidFill>
                  <a:srgbClr val="000000"/>
                </a:solidFill>
              </a:endParaRPr>
            </a:p>
          </p:txBody>
        </p:sp>
        <p:sp>
          <p:nvSpPr>
            <p:cNvPr id="5155" name="Oval 28"/>
            <p:cNvSpPr>
              <a:spLocks noChangeArrowheads="1"/>
            </p:cNvSpPr>
            <p:nvPr/>
          </p:nvSpPr>
          <p:spPr bwMode="auto">
            <a:xfrm>
              <a:off x="175" y="175"/>
              <a:ext cx="1265" cy="1265"/>
            </a:xfrm>
            <a:prstGeom prst="ellipse">
              <a:avLst/>
            </a:prstGeom>
            <a:gradFill rotWithShape="1">
              <a:gsLst>
                <a:gs pos="0">
                  <a:srgbClr val="6699FF"/>
                </a:gs>
                <a:gs pos="50000">
                  <a:srgbClr val="FFFFFF"/>
                </a:gs>
                <a:gs pos="100000">
                  <a:srgbClr val="6699FF"/>
                </a:gs>
              </a:gsLst>
              <a:lin ang="18900000" scaled="1"/>
            </a:gradFill>
            <a:ln w="9525">
              <a:noFill/>
              <a:round/>
              <a:headEnd/>
              <a:tailEnd/>
            </a:ln>
          </p:spPr>
          <p:txBody>
            <a:bodyPr wrap="none" anchor="ctr">
              <a:spAutoFit/>
            </a:bodyPr>
            <a:lstStyle/>
            <a:p>
              <a:endParaRPr lang="zh-CN" altLang="en-US">
                <a:solidFill>
                  <a:srgbClr val="000000"/>
                </a:solidFill>
              </a:endParaRPr>
            </a:p>
          </p:txBody>
        </p:sp>
        <p:sp>
          <p:nvSpPr>
            <p:cNvPr id="5156" name="Oval 29"/>
            <p:cNvSpPr>
              <a:spLocks noChangeArrowheads="1"/>
            </p:cNvSpPr>
            <p:nvPr/>
          </p:nvSpPr>
          <p:spPr bwMode="auto">
            <a:xfrm>
              <a:off x="175" y="175"/>
              <a:ext cx="1265" cy="1265"/>
            </a:xfrm>
            <a:prstGeom prst="ellipse">
              <a:avLst/>
            </a:prstGeom>
            <a:gradFill rotWithShape="1">
              <a:gsLst>
                <a:gs pos="0">
                  <a:srgbClr val="21B3E1"/>
                </a:gs>
                <a:gs pos="100000">
                  <a:srgbClr val="0F5368"/>
                </a:gs>
              </a:gsLst>
              <a:lin ang="5400000" scaled="1"/>
            </a:gradFill>
            <a:ln w="9525">
              <a:noFill/>
              <a:round/>
              <a:headEnd/>
              <a:tailEnd/>
            </a:ln>
          </p:spPr>
          <p:txBody>
            <a:bodyPr wrap="none" anchor="ctr">
              <a:spAutoFit/>
            </a:bodyPr>
            <a:lstStyle/>
            <a:p>
              <a:endParaRPr lang="zh-CN" altLang="en-US">
                <a:solidFill>
                  <a:srgbClr val="000000"/>
                </a:solidFill>
              </a:endParaRPr>
            </a:p>
          </p:txBody>
        </p:sp>
        <p:sp>
          <p:nvSpPr>
            <p:cNvPr id="5157" name="Oval 30"/>
            <p:cNvSpPr>
              <a:spLocks noChangeArrowheads="1"/>
            </p:cNvSpPr>
            <p:nvPr/>
          </p:nvSpPr>
          <p:spPr bwMode="auto">
            <a:xfrm>
              <a:off x="256" y="256"/>
              <a:ext cx="1097" cy="1104"/>
            </a:xfrm>
            <a:prstGeom prst="ellipse">
              <a:avLst/>
            </a:prstGeom>
            <a:gradFill rotWithShape="1">
              <a:gsLst>
                <a:gs pos="0">
                  <a:srgbClr val="6699FF"/>
                </a:gs>
                <a:gs pos="50000">
                  <a:srgbClr val="37538A"/>
                </a:gs>
                <a:gs pos="100000">
                  <a:srgbClr val="6699FF"/>
                </a:gs>
              </a:gsLst>
              <a:lin ang="2700000" scaled="1"/>
            </a:gradFill>
            <a:ln w="9525">
              <a:noFill/>
              <a:round/>
              <a:headEnd/>
              <a:tailEnd/>
            </a:ln>
          </p:spPr>
          <p:txBody>
            <a:bodyPr anchor="ctr">
              <a:spAutoFit/>
            </a:bodyPr>
            <a:lstStyle/>
            <a:p>
              <a:endParaRPr lang="zh-CN" altLang="en-US">
                <a:solidFill>
                  <a:srgbClr val="000000"/>
                </a:solidFill>
              </a:endParaRPr>
            </a:p>
          </p:txBody>
        </p:sp>
        <p:sp>
          <p:nvSpPr>
            <p:cNvPr id="5158" name="Oval 31"/>
            <p:cNvSpPr>
              <a:spLocks noChangeArrowheads="1"/>
            </p:cNvSpPr>
            <p:nvPr/>
          </p:nvSpPr>
          <p:spPr bwMode="auto">
            <a:xfrm>
              <a:off x="256" y="256"/>
              <a:ext cx="1097" cy="1104"/>
            </a:xfrm>
            <a:prstGeom prst="ellipse">
              <a:avLst/>
            </a:prstGeom>
            <a:gradFill rotWithShape="1">
              <a:gsLst>
                <a:gs pos="0">
                  <a:srgbClr val="21B3E1"/>
                </a:gs>
                <a:gs pos="100000">
                  <a:srgbClr val="10576D"/>
                </a:gs>
              </a:gsLst>
              <a:lin ang="18900000" scaled="1"/>
            </a:gradFill>
            <a:ln w="9525">
              <a:noFill/>
              <a:round/>
              <a:headEnd/>
              <a:tailEnd/>
            </a:ln>
          </p:spPr>
          <p:txBody>
            <a:bodyPr anchor="ctr">
              <a:spAutoFit/>
            </a:bodyPr>
            <a:lstStyle/>
            <a:p>
              <a:endParaRPr lang="zh-CN" altLang="en-US">
                <a:solidFill>
                  <a:srgbClr val="000000"/>
                </a:solidFill>
              </a:endParaRPr>
            </a:p>
          </p:txBody>
        </p:sp>
      </p:grpSp>
      <p:grpSp>
        <p:nvGrpSpPr>
          <p:cNvPr id="4" name="Group 32"/>
          <p:cNvGrpSpPr>
            <a:grpSpLocks/>
          </p:cNvGrpSpPr>
          <p:nvPr/>
        </p:nvGrpSpPr>
        <p:grpSpPr bwMode="auto">
          <a:xfrm>
            <a:off x="1976438" y="4403725"/>
            <a:ext cx="381000" cy="381000"/>
            <a:chOff x="0" y="0"/>
            <a:chExt cx="1615" cy="1615"/>
          </a:xfrm>
        </p:grpSpPr>
        <p:sp>
          <p:nvSpPr>
            <p:cNvPr id="5147" name="Oval 33"/>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solidFill>
                  <a:srgbClr val="000000"/>
                </a:solidFill>
              </a:endParaRPr>
            </a:p>
          </p:txBody>
        </p:sp>
        <p:sp>
          <p:nvSpPr>
            <p:cNvPr id="5148" name="Oval 34"/>
            <p:cNvSpPr>
              <a:spLocks noChangeArrowheads="1"/>
            </p:cNvSpPr>
            <p:nvPr/>
          </p:nvSpPr>
          <p:spPr bwMode="auto">
            <a:xfrm>
              <a:off x="94" y="94"/>
              <a:ext cx="1427" cy="1427"/>
            </a:xfrm>
            <a:prstGeom prst="ellipse">
              <a:avLst/>
            </a:prstGeom>
            <a:gradFill rotWithShape="1">
              <a:gsLst>
                <a:gs pos="0">
                  <a:srgbClr val="FFFFFF"/>
                </a:gs>
                <a:gs pos="50000">
                  <a:srgbClr val="A2A2A2"/>
                </a:gs>
                <a:gs pos="100000">
                  <a:srgbClr val="FFFFFF"/>
                </a:gs>
              </a:gsLst>
              <a:lin ang="0" scaled="1"/>
            </a:gradFill>
            <a:ln w="9525">
              <a:noFill/>
              <a:round/>
              <a:headEnd/>
              <a:tailEnd/>
            </a:ln>
          </p:spPr>
          <p:txBody>
            <a:bodyPr wrap="none" anchor="ctr"/>
            <a:lstStyle/>
            <a:p>
              <a:endParaRPr lang="zh-CN" altLang="en-US">
                <a:solidFill>
                  <a:srgbClr val="000000"/>
                </a:solidFill>
              </a:endParaRPr>
            </a:p>
          </p:txBody>
        </p:sp>
        <p:sp>
          <p:nvSpPr>
            <p:cNvPr id="5149" name="Oval 35"/>
            <p:cNvSpPr>
              <a:spLocks noChangeArrowheads="1"/>
            </p:cNvSpPr>
            <p:nvPr/>
          </p:nvSpPr>
          <p:spPr bwMode="auto">
            <a:xfrm>
              <a:off x="175" y="175"/>
              <a:ext cx="1265" cy="1265"/>
            </a:xfrm>
            <a:prstGeom prst="ellipse">
              <a:avLst/>
            </a:prstGeom>
            <a:gradFill rotWithShape="1">
              <a:gsLst>
                <a:gs pos="0">
                  <a:srgbClr val="6699FF"/>
                </a:gs>
                <a:gs pos="50000">
                  <a:srgbClr val="FFFFFF"/>
                </a:gs>
                <a:gs pos="100000">
                  <a:srgbClr val="6699FF"/>
                </a:gs>
              </a:gsLst>
              <a:lin ang="18900000" scaled="1"/>
            </a:gradFill>
            <a:ln w="9525">
              <a:noFill/>
              <a:round/>
              <a:headEnd/>
              <a:tailEnd/>
            </a:ln>
          </p:spPr>
          <p:txBody>
            <a:bodyPr wrap="none" anchor="ctr">
              <a:spAutoFit/>
            </a:bodyPr>
            <a:lstStyle/>
            <a:p>
              <a:endParaRPr lang="zh-CN" altLang="en-US">
                <a:solidFill>
                  <a:srgbClr val="000000"/>
                </a:solidFill>
              </a:endParaRPr>
            </a:p>
          </p:txBody>
        </p:sp>
        <p:sp>
          <p:nvSpPr>
            <p:cNvPr id="5150" name="Oval 36"/>
            <p:cNvSpPr>
              <a:spLocks noChangeArrowheads="1"/>
            </p:cNvSpPr>
            <p:nvPr/>
          </p:nvSpPr>
          <p:spPr bwMode="auto">
            <a:xfrm>
              <a:off x="175" y="175"/>
              <a:ext cx="1265" cy="1265"/>
            </a:xfrm>
            <a:prstGeom prst="ellipse">
              <a:avLst/>
            </a:prstGeom>
            <a:gradFill rotWithShape="1">
              <a:gsLst>
                <a:gs pos="0">
                  <a:srgbClr val="000000"/>
                </a:gs>
                <a:gs pos="100000">
                  <a:srgbClr val="8D67E1"/>
                </a:gs>
              </a:gsLst>
              <a:lin ang="18900000" scaled="1"/>
            </a:gradFill>
            <a:ln w="9525">
              <a:noFill/>
              <a:round/>
              <a:headEnd/>
              <a:tailEnd/>
            </a:ln>
          </p:spPr>
          <p:txBody>
            <a:bodyPr wrap="none" anchor="ctr">
              <a:spAutoFit/>
            </a:bodyPr>
            <a:lstStyle/>
            <a:p>
              <a:endParaRPr lang="zh-CN" altLang="en-US">
                <a:solidFill>
                  <a:srgbClr val="000000"/>
                </a:solidFill>
              </a:endParaRPr>
            </a:p>
          </p:txBody>
        </p:sp>
        <p:sp>
          <p:nvSpPr>
            <p:cNvPr id="5151" name="Oval 37"/>
            <p:cNvSpPr>
              <a:spLocks noChangeArrowheads="1"/>
            </p:cNvSpPr>
            <p:nvPr/>
          </p:nvSpPr>
          <p:spPr bwMode="auto">
            <a:xfrm>
              <a:off x="256" y="256"/>
              <a:ext cx="1097" cy="1104"/>
            </a:xfrm>
            <a:prstGeom prst="ellipse">
              <a:avLst/>
            </a:prstGeom>
            <a:gradFill rotWithShape="1">
              <a:gsLst>
                <a:gs pos="0">
                  <a:srgbClr val="6699FF"/>
                </a:gs>
                <a:gs pos="50000">
                  <a:srgbClr val="37538A"/>
                </a:gs>
                <a:gs pos="100000">
                  <a:srgbClr val="6699FF"/>
                </a:gs>
              </a:gsLst>
              <a:lin ang="2700000" scaled="1"/>
            </a:gradFill>
            <a:ln w="9525">
              <a:noFill/>
              <a:round/>
              <a:headEnd/>
              <a:tailEnd/>
            </a:ln>
          </p:spPr>
          <p:txBody>
            <a:bodyPr anchor="ctr">
              <a:spAutoFit/>
            </a:bodyPr>
            <a:lstStyle/>
            <a:p>
              <a:endParaRPr lang="zh-CN" altLang="en-US">
                <a:solidFill>
                  <a:srgbClr val="000000"/>
                </a:solidFill>
              </a:endParaRPr>
            </a:p>
          </p:txBody>
        </p:sp>
        <p:sp>
          <p:nvSpPr>
            <p:cNvPr id="5152" name="Oval 38"/>
            <p:cNvSpPr>
              <a:spLocks noChangeArrowheads="1"/>
            </p:cNvSpPr>
            <p:nvPr/>
          </p:nvSpPr>
          <p:spPr bwMode="auto">
            <a:xfrm>
              <a:off x="256" y="256"/>
              <a:ext cx="1097" cy="1104"/>
            </a:xfrm>
            <a:prstGeom prst="ellipse">
              <a:avLst/>
            </a:prstGeom>
            <a:gradFill rotWithShape="1">
              <a:gsLst>
                <a:gs pos="0">
                  <a:srgbClr val="8D67E1"/>
                </a:gs>
                <a:gs pos="100000">
                  <a:srgbClr val="45326D"/>
                </a:gs>
              </a:gsLst>
              <a:lin ang="18900000" scaled="1"/>
            </a:gradFill>
            <a:ln w="9525">
              <a:noFill/>
              <a:round/>
              <a:headEnd/>
              <a:tailEnd/>
            </a:ln>
          </p:spPr>
          <p:txBody>
            <a:bodyPr anchor="ctr">
              <a:spAutoFit/>
            </a:bodyPr>
            <a:lstStyle/>
            <a:p>
              <a:endParaRPr lang="zh-CN" altLang="en-US">
                <a:solidFill>
                  <a:srgbClr val="000000"/>
                </a:solidFill>
              </a:endParaRPr>
            </a:p>
          </p:txBody>
        </p:sp>
      </p:grpSp>
      <p:grpSp>
        <p:nvGrpSpPr>
          <p:cNvPr id="5" name="Group 39"/>
          <p:cNvGrpSpPr>
            <a:grpSpLocks/>
          </p:cNvGrpSpPr>
          <p:nvPr/>
        </p:nvGrpSpPr>
        <p:grpSpPr bwMode="auto">
          <a:xfrm>
            <a:off x="1550988" y="5207000"/>
            <a:ext cx="355600" cy="381000"/>
            <a:chOff x="0" y="0"/>
            <a:chExt cx="1615" cy="1615"/>
          </a:xfrm>
        </p:grpSpPr>
        <p:sp>
          <p:nvSpPr>
            <p:cNvPr id="5141" name="Oval 40"/>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solidFill>
                  <a:srgbClr val="000000"/>
                </a:solidFill>
              </a:endParaRPr>
            </a:p>
          </p:txBody>
        </p:sp>
        <p:sp>
          <p:nvSpPr>
            <p:cNvPr id="5142" name="Oval 41"/>
            <p:cNvSpPr>
              <a:spLocks noChangeArrowheads="1"/>
            </p:cNvSpPr>
            <p:nvPr/>
          </p:nvSpPr>
          <p:spPr bwMode="auto">
            <a:xfrm>
              <a:off x="94" y="94"/>
              <a:ext cx="1428" cy="1427"/>
            </a:xfrm>
            <a:prstGeom prst="ellipse">
              <a:avLst/>
            </a:prstGeom>
            <a:gradFill rotWithShape="1">
              <a:gsLst>
                <a:gs pos="0">
                  <a:srgbClr val="FFFFFF"/>
                </a:gs>
                <a:gs pos="50000">
                  <a:srgbClr val="A2A2A2"/>
                </a:gs>
                <a:gs pos="100000">
                  <a:srgbClr val="FFFFFF"/>
                </a:gs>
              </a:gsLst>
              <a:lin ang="0" scaled="1"/>
            </a:gradFill>
            <a:ln w="9525">
              <a:noFill/>
              <a:round/>
              <a:headEnd/>
              <a:tailEnd/>
            </a:ln>
          </p:spPr>
          <p:txBody>
            <a:bodyPr wrap="none" anchor="ctr"/>
            <a:lstStyle/>
            <a:p>
              <a:endParaRPr lang="zh-CN" altLang="en-US">
                <a:solidFill>
                  <a:srgbClr val="000000"/>
                </a:solidFill>
              </a:endParaRPr>
            </a:p>
          </p:txBody>
        </p:sp>
        <p:sp>
          <p:nvSpPr>
            <p:cNvPr id="5143" name="Oval 42"/>
            <p:cNvSpPr>
              <a:spLocks noChangeArrowheads="1"/>
            </p:cNvSpPr>
            <p:nvPr/>
          </p:nvSpPr>
          <p:spPr bwMode="auto">
            <a:xfrm>
              <a:off x="173" y="175"/>
              <a:ext cx="1262" cy="1265"/>
            </a:xfrm>
            <a:prstGeom prst="ellipse">
              <a:avLst/>
            </a:prstGeom>
            <a:gradFill rotWithShape="1">
              <a:gsLst>
                <a:gs pos="0">
                  <a:srgbClr val="6699FF"/>
                </a:gs>
                <a:gs pos="50000">
                  <a:srgbClr val="FFFFFF"/>
                </a:gs>
                <a:gs pos="100000">
                  <a:srgbClr val="6699FF"/>
                </a:gs>
              </a:gsLst>
              <a:lin ang="18900000" scaled="1"/>
            </a:gradFill>
            <a:ln w="9525">
              <a:noFill/>
              <a:round/>
              <a:headEnd/>
              <a:tailEnd/>
            </a:ln>
          </p:spPr>
          <p:txBody>
            <a:bodyPr wrap="none" anchor="ctr">
              <a:spAutoFit/>
            </a:bodyPr>
            <a:lstStyle/>
            <a:p>
              <a:endParaRPr lang="zh-CN" altLang="en-US">
                <a:solidFill>
                  <a:srgbClr val="000000"/>
                </a:solidFill>
              </a:endParaRPr>
            </a:p>
          </p:txBody>
        </p:sp>
        <p:sp>
          <p:nvSpPr>
            <p:cNvPr id="5144" name="Oval 43"/>
            <p:cNvSpPr>
              <a:spLocks noChangeArrowheads="1"/>
            </p:cNvSpPr>
            <p:nvPr/>
          </p:nvSpPr>
          <p:spPr bwMode="auto">
            <a:xfrm>
              <a:off x="173" y="175"/>
              <a:ext cx="1262" cy="1265"/>
            </a:xfrm>
            <a:prstGeom prst="ellipse">
              <a:avLst/>
            </a:prstGeom>
            <a:gradFill rotWithShape="1">
              <a:gsLst>
                <a:gs pos="0">
                  <a:srgbClr val="000000"/>
                </a:gs>
                <a:gs pos="100000">
                  <a:srgbClr val="E35E23"/>
                </a:gs>
              </a:gsLst>
              <a:lin ang="18900000" scaled="1"/>
            </a:gradFill>
            <a:ln w="9525">
              <a:noFill/>
              <a:round/>
              <a:headEnd/>
              <a:tailEnd/>
            </a:ln>
          </p:spPr>
          <p:txBody>
            <a:bodyPr wrap="none" anchor="ctr">
              <a:spAutoFit/>
            </a:bodyPr>
            <a:lstStyle/>
            <a:p>
              <a:endParaRPr lang="zh-CN" altLang="en-US">
                <a:solidFill>
                  <a:srgbClr val="000000"/>
                </a:solidFill>
              </a:endParaRPr>
            </a:p>
          </p:txBody>
        </p:sp>
        <p:sp>
          <p:nvSpPr>
            <p:cNvPr id="5145" name="Oval 44"/>
            <p:cNvSpPr>
              <a:spLocks noChangeArrowheads="1"/>
            </p:cNvSpPr>
            <p:nvPr/>
          </p:nvSpPr>
          <p:spPr bwMode="auto">
            <a:xfrm>
              <a:off x="260" y="256"/>
              <a:ext cx="1096" cy="1104"/>
            </a:xfrm>
            <a:prstGeom prst="ellipse">
              <a:avLst/>
            </a:prstGeom>
            <a:gradFill rotWithShape="1">
              <a:gsLst>
                <a:gs pos="0">
                  <a:srgbClr val="6699FF"/>
                </a:gs>
                <a:gs pos="50000">
                  <a:srgbClr val="37538A"/>
                </a:gs>
                <a:gs pos="100000">
                  <a:srgbClr val="6699FF"/>
                </a:gs>
              </a:gsLst>
              <a:lin ang="2700000" scaled="1"/>
            </a:gradFill>
            <a:ln w="9525">
              <a:noFill/>
              <a:round/>
              <a:headEnd/>
              <a:tailEnd/>
            </a:ln>
          </p:spPr>
          <p:txBody>
            <a:bodyPr anchor="ctr">
              <a:spAutoFit/>
            </a:bodyPr>
            <a:lstStyle/>
            <a:p>
              <a:endParaRPr lang="zh-CN" altLang="en-US">
                <a:solidFill>
                  <a:srgbClr val="000000"/>
                </a:solidFill>
              </a:endParaRPr>
            </a:p>
          </p:txBody>
        </p:sp>
        <p:sp>
          <p:nvSpPr>
            <p:cNvPr id="5146" name="Oval 45"/>
            <p:cNvSpPr>
              <a:spLocks noChangeArrowheads="1"/>
            </p:cNvSpPr>
            <p:nvPr/>
          </p:nvSpPr>
          <p:spPr bwMode="auto">
            <a:xfrm>
              <a:off x="260" y="256"/>
              <a:ext cx="1096" cy="1104"/>
            </a:xfrm>
            <a:prstGeom prst="ellipse">
              <a:avLst/>
            </a:prstGeom>
            <a:gradFill rotWithShape="1">
              <a:gsLst>
                <a:gs pos="0">
                  <a:srgbClr val="E35E23"/>
                </a:gs>
                <a:gs pos="100000">
                  <a:srgbClr val="6E2E11"/>
                </a:gs>
              </a:gsLst>
              <a:lin ang="18900000" scaled="1"/>
            </a:gradFill>
            <a:ln w="9525">
              <a:noFill/>
              <a:round/>
              <a:headEnd/>
              <a:tailEnd/>
            </a:ln>
          </p:spPr>
          <p:txBody>
            <a:bodyPr anchor="ctr">
              <a:spAutoFit/>
            </a:bodyPr>
            <a:lstStyle/>
            <a:p>
              <a:endParaRPr lang="zh-CN" altLang="en-US">
                <a:solidFill>
                  <a:srgbClr val="000000"/>
                </a:solidFill>
              </a:endParaRPr>
            </a:p>
          </p:txBody>
        </p:sp>
      </p:grpSp>
      <p:sp>
        <p:nvSpPr>
          <p:cNvPr id="5133" name="AutoShape 9"/>
          <p:cNvSpPr>
            <a:spLocks noChangeArrowheads="1"/>
          </p:cNvSpPr>
          <p:nvPr/>
        </p:nvSpPr>
        <p:spPr bwMode="auto">
          <a:xfrm>
            <a:off x="2355850" y="2781300"/>
            <a:ext cx="4419600" cy="508000"/>
          </a:xfrm>
          <a:prstGeom prst="roundRect">
            <a:avLst>
              <a:gd name="adj" fmla="val 50000"/>
            </a:avLst>
          </a:prstGeom>
          <a:noFill/>
          <a:ln w="28575">
            <a:solidFill>
              <a:srgbClr val="C0C0C0"/>
            </a:solidFill>
            <a:round/>
            <a:headEnd/>
            <a:tailEnd/>
          </a:ln>
        </p:spPr>
        <p:txBody>
          <a:bodyPr wrap="none" anchor="ctr"/>
          <a:lstStyle/>
          <a:p>
            <a:pPr eaLnBrk="0" hangingPunct="0"/>
            <a:r>
              <a:rPr lang="zh-CN" altLang="en-US" sz="2800" b="1" dirty="0">
                <a:solidFill>
                  <a:srgbClr val="FF0000"/>
                </a:solidFill>
                <a:latin typeface="微软雅黑" pitchFamily="34" charset="-122"/>
                <a:ea typeface="微软雅黑" pitchFamily="34" charset="-122"/>
              </a:rPr>
              <a:t>移动应用平台和开发技术</a:t>
            </a:r>
          </a:p>
        </p:txBody>
      </p:sp>
      <p:grpSp>
        <p:nvGrpSpPr>
          <p:cNvPr id="6" name="Group 18"/>
          <p:cNvGrpSpPr>
            <a:grpSpLocks/>
          </p:cNvGrpSpPr>
          <p:nvPr/>
        </p:nvGrpSpPr>
        <p:grpSpPr bwMode="auto">
          <a:xfrm>
            <a:off x="2051050" y="2887663"/>
            <a:ext cx="381000" cy="381000"/>
            <a:chOff x="0" y="0"/>
            <a:chExt cx="1615" cy="1615"/>
          </a:xfrm>
        </p:grpSpPr>
        <p:sp>
          <p:nvSpPr>
            <p:cNvPr id="5135" name="Oval 19"/>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solidFill>
                  <a:srgbClr val="000000"/>
                </a:solidFill>
              </a:endParaRPr>
            </a:p>
          </p:txBody>
        </p:sp>
        <p:sp>
          <p:nvSpPr>
            <p:cNvPr id="5136" name="Oval 20"/>
            <p:cNvSpPr>
              <a:spLocks noChangeArrowheads="1"/>
            </p:cNvSpPr>
            <p:nvPr/>
          </p:nvSpPr>
          <p:spPr bwMode="auto">
            <a:xfrm>
              <a:off x="94" y="94"/>
              <a:ext cx="1427" cy="1427"/>
            </a:xfrm>
            <a:prstGeom prst="ellipse">
              <a:avLst/>
            </a:prstGeom>
            <a:gradFill rotWithShape="1">
              <a:gsLst>
                <a:gs pos="0">
                  <a:srgbClr val="FFFFFF"/>
                </a:gs>
                <a:gs pos="50000">
                  <a:srgbClr val="A2A2A2"/>
                </a:gs>
                <a:gs pos="100000">
                  <a:srgbClr val="FFFFFF"/>
                </a:gs>
              </a:gsLst>
              <a:lin ang="0" scaled="1"/>
            </a:gradFill>
            <a:ln w="9525">
              <a:noFill/>
              <a:round/>
              <a:headEnd/>
              <a:tailEnd/>
            </a:ln>
          </p:spPr>
          <p:txBody>
            <a:bodyPr wrap="none" anchor="ctr"/>
            <a:lstStyle/>
            <a:p>
              <a:endParaRPr lang="zh-CN" altLang="en-US">
                <a:solidFill>
                  <a:srgbClr val="000000"/>
                </a:solidFill>
              </a:endParaRPr>
            </a:p>
          </p:txBody>
        </p:sp>
        <p:sp>
          <p:nvSpPr>
            <p:cNvPr id="5137" name="Oval 21"/>
            <p:cNvSpPr>
              <a:spLocks noChangeArrowheads="1"/>
            </p:cNvSpPr>
            <p:nvPr/>
          </p:nvSpPr>
          <p:spPr bwMode="auto">
            <a:xfrm>
              <a:off x="175" y="175"/>
              <a:ext cx="1265" cy="1265"/>
            </a:xfrm>
            <a:prstGeom prst="ellipse">
              <a:avLst/>
            </a:prstGeom>
            <a:gradFill rotWithShape="1">
              <a:gsLst>
                <a:gs pos="0">
                  <a:srgbClr val="6699FF"/>
                </a:gs>
                <a:gs pos="50000">
                  <a:srgbClr val="FFFFFF"/>
                </a:gs>
                <a:gs pos="100000">
                  <a:srgbClr val="6699FF"/>
                </a:gs>
              </a:gsLst>
              <a:lin ang="18900000" scaled="1"/>
            </a:gradFill>
            <a:ln w="9525">
              <a:noFill/>
              <a:round/>
              <a:headEnd/>
              <a:tailEnd/>
            </a:ln>
          </p:spPr>
          <p:txBody>
            <a:bodyPr wrap="none" anchor="ctr">
              <a:spAutoFit/>
            </a:bodyPr>
            <a:lstStyle/>
            <a:p>
              <a:endParaRPr lang="zh-CN" altLang="en-US">
                <a:solidFill>
                  <a:srgbClr val="000000"/>
                </a:solidFill>
              </a:endParaRPr>
            </a:p>
          </p:txBody>
        </p:sp>
        <p:sp>
          <p:nvSpPr>
            <p:cNvPr id="5138" name="Oval 22"/>
            <p:cNvSpPr>
              <a:spLocks noChangeArrowheads="1"/>
            </p:cNvSpPr>
            <p:nvPr/>
          </p:nvSpPr>
          <p:spPr bwMode="auto">
            <a:xfrm>
              <a:off x="175" y="175"/>
              <a:ext cx="1265" cy="1265"/>
            </a:xfrm>
            <a:prstGeom prst="ellipse">
              <a:avLst/>
            </a:prstGeom>
            <a:gradFill rotWithShape="1">
              <a:gsLst>
                <a:gs pos="0">
                  <a:srgbClr val="000000"/>
                </a:gs>
                <a:gs pos="100000">
                  <a:srgbClr val="48BE67"/>
                </a:gs>
              </a:gsLst>
              <a:lin ang="18900000" scaled="1"/>
            </a:gradFill>
            <a:ln w="9525">
              <a:noFill/>
              <a:round/>
              <a:headEnd/>
              <a:tailEnd/>
            </a:ln>
          </p:spPr>
          <p:txBody>
            <a:bodyPr wrap="none" anchor="ctr">
              <a:spAutoFit/>
            </a:bodyPr>
            <a:lstStyle/>
            <a:p>
              <a:endParaRPr lang="zh-CN" altLang="en-US">
                <a:solidFill>
                  <a:srgbClr val="000000"/>
                </a:solidFill>
              </a:endParaRPr>
            </a:p>
          </p:txBody>
        </p:sp>
        <p:sp>
          <p:nvSpPr>
            <p:cNvPr id="5139" name="Oval 23"/>
            <p:cNvSpPr>
              <a:spLocks noChangeArrowheads="1"/>
            </p:cNvSpPr>
            <p:nvPr/>
          </p:nvSpPr>
          <p:spPr bwMode="auto">
            <a:xfrm>
              <a:off x="256" y="256"/>
              <a:ext cx="1097" cy="1104"/>
            </a:xfrm>
            <a:prstGeom prst="ellipse">
              <a:avLst/>
            </a:prstGeom>
            <a:gradFill rotWithShape="1">
              <a:gsLst>
                <a:gs pos="0">
                  <a:srgbClr val="6699FF"/>
                </a:gs>
                <a:gs pos="50000">
                  <a:srgbClr val="37538A"/>
                </a:gs>
                <a:gs pos="100000">
                  <a:srgbClr val="6699FF"/>
                </a:gs>
              </a:gsLst>
              <a:lin ang="2700000" scaled="1"/>
            </a:gradFill>
            <a:ln w="9525">
              <a:noFill/>
              <a:round/>
              <a:headEnd/>
              <a:tailEnd/>
            </a:ln>
          </p:spPr>
          <p:txBody>
            <a:bodyPr anchor="ctr">
              <a:spAutoFit/>
            </a:bodyPr>
            <a:lstStyle/>
            <a:p>
              <a:endParaRPr lang="zh-CN" altLang="en-US">
                <a:solidFill>
                  <a:srgbClr val="000000"/>
                </a:solidFill>
              </a:endParaRPr>
            </a:p>
          </p:txBody>
        </p:sp>
        <p:sp>
          <p:nvSpPr>
            <p:cNvPr id="5140" name="Oval 24"/>
            <p:cNvSpPr>
              <a:spLocks noChangeArrowheads="1"/>
            </p:cNvSpPr>
            <p:nvPr/>
          </p:nvSpPr>
          <p:spPr bwMode="auto">
            <a:xfrm>
              <a:off x="256" y="256"/>
              <a:ext cx="1097" cy="1104"/>
            </a:xfrm>
            <a:prstGeom prst="ellipse">
              <a:avLst/>
            </a:prstGeom>
            <a:gradFill rotWithShape="1">
              <a:gsLst>
                <a:gs pos="0">
                  <a:srgbClr val="48BE67"/>
                </a:gs>
                <a:gs pos="100000">
                  <a:srgbClr val="235C32"/>
                </a:gs>
              </a:gsLst>
              <a:lin ang="18900000" scaled="1"/>
            </a:gradFill>
            <a:ln w="9525">
              <a:noFill/>
              <a:round/>
              <a:headEnd/>
              <a:tailEnd/>
            </a:ln>
          </p:spPr>
          <p:txBody>
            <a:bodyPr anchor="ctr">
              <a:spAutoFit/>
            </a:bodyPr>
            <a:lstStyle/>
            <a:p>
              <a:endParaRPr lang="zh-CN" altLang="en-US">
                <a:solidFill>
                  <a:srgbClr val="000000"/>
                </a:solidFill>
              </a:endParaRP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Box 1"/>
          <p:cNvSpPr txBox="1">
            <a:spLocks noChangeArrowheads="1"/>
          </p:cNvSpPr>
          <p:nvPr/>
        </p:nvSpPr>
        <p:spPr bwMode="auto">
          <a:xfrm>
            <a:off x="0" y="36513"/>
            <a:ext cx="9144000" cy="584200"/>
          </a:xfrm>
          <a:prstGeom prst="rect">
            <a:avLst/>
          </a:prstGeom>
          <a:noFill/>
          <a:ln w="9525">
            <a:noFill/>
            <a:miter lim="800000"/>
            <a:headEnd/>
            <a:tailEnd/>
          </a:ln>
        </p:spPr>
        <p:txBody>
          <a:bodyPr>
            <a:spAutoFit/>
          </a:bodyPr>
          <a:lstStyle/>
          <a:p>
            <a:pPr algn="ctr"/>
            <a:r>
              <a:rPr lang="zh-CN" altLang="en-US" sz="3200" b="1">
                <a:solidFill>
                  <a:srgbClr val="E5E9F0"/>
                </a:solidFill>
                <a:latin typeface="黑体" pitchFamily="2" charset="-122"/>
                <a:ea typeface="黑体" pitchFamily="2" charset="-122"/>
              </a:rPr>
              <a:t>移动应用开发技术和应用</a:t>
            </a:r>
          </a:p>
        </p:txBody>
      </p:sp>
      <p:sp>
        <p:nvSpPr>
          <p:cNvPr id="9219" name="内容占位符 2"/>
          <p:cNvSpPr txBox="1">
            <a:spLocks noChangeArrowheads="1"/>
          </p:cNvSpPr>
          <p:nvPr/>
        </p:nvSpPr>
        <p:spPr bwMode="auto">
          <a:xfrm>
            <a:off x="755650" y="1268413"/>
            <a:ext cx="7632700" cy="504825"/>
          </a:xfrm>
          <a:prstGeom prst="rect">
            <a:avLst/>
          </a:prstGeom>
          <a:noFill/>
          <a:ln w="9525">
            <a:noFill/>
            <a:miter lim="800000"/>
            <a:headEnd/>
            <a:tailEnd/>
          </a:ln>
        </p:spPr>
        <p:txBody>
          <a:bodyPr/>
          <a:lstStyle/>
          <a:p>
            <a:pPr eaLnBrk="0" hangingPunct="0">
              <a:lnSpc>
                <a:spcPct val="125000"/>
              </a:lnSpc>
              <a:spcBef>
                <a:spcPct val="20000"/>
              </a:spcBef>
              <a:buClr>
                <a:srgbClr val="6699FF"/>
              </a:buClr>
            </a:pPr>
            <a:r>
              <a:rPr lang="zh-CN" altLang="en-US" sz="2000" b="1">
                <a:latin typeface="微软雅黑" pitchFamily="34" charset="-122"/>
                <a:ea typeface="微软雅黑" pitchFamily="34" charset="-122"/>
              </a:rPr>
              <a:t>移动应用开发方式：</a:t>
            </a:r>
          </a:p>
        </p:txBody>
      </p:sp>
      <p:sp>
        <p:nvSpPr>
          <p:cNvPr id="9220" name="内容占位符 2"/>
          <p:cNvSpPr txBox="1">
            <a:spLocks noChangeArrowheads="1"/>
          </p:cNvSpPr>
          <p:nvPr/>
        </p:nvSpPr>
        <p:spPr bwMode="auto">
          <a:xfrm>
            <a:off x="1476375" y="1844675"/>
            <a:ext cx="6264275" cy="1512888"/>
          </a:xfrm>
          <a:prstGeom prst="rect">
            <a:avLst/>
          </a:prstGeom>
          <a:noFill/>
          <a:ln w="9525">
            <a:noFill/>
            <a:miter lim="800000"/>
            <a:headEnd/>
            <a:tailEnd/>
          </a:ln>
        </p:spPr>
        <p:txBody>
          <a:bodyPr/>
          <a:lstStyle/>
          <a:p>
            <a:pPr marL="457200" indent="-457200" eaLnBrk="0" hangingPunct="0">
              <a:lnSpc>
                <a:spcPct val="125000"/>
              </a:lnSpc>
              <a:spcBef>
                <a:spcPct val="20000"/>
              </a:spcBef>
              <a:buClr>
                <a:srgbClr val="6699FF"/>
              </a:buClr>
              <a:buFont typeface="黑体" pitchFamily="2" charset="-122"/>
              <a:buAutoNum type="arabicPeriod"/>
            </a:pPr>
            <a:r>
              <a:rPr lang="zh-CN" altLang="en-US" sz="2000">
                <a:latin typeface="微软雅黑" pitchFamily="34" charset="-122"/>
                <a:ea typeface="微软雅黑" pitchFamily="34" charset="-122"/>
              </a:rPr>
              <a:t>移动</a:t>
            </a:r>
            <a:r>
              <a:rPr lang="en-US" altLang="zh-CN" sz="2000">
                <a:latin typeface="微软雅黑" pitchFamily="34" charset="-122"/>
                <a:ea typeface="微软雅黑" pitchFamily="34" charset="-122"/>
              </a:rPr>
              <a:t>WEB</a:t>
            </a:r>
            <a:r>
              <a:rPr lang="zh-CN" altLang="en-US" sz="2000">
                <a:latin typeface="微软雅黑" pitchFamily="34" charset="-122"/>
                <a:ea typeface="微软雅黑" pitchFamily="34" charset="-122"/>
              </a:rPr>
              <a:t>应用方式</a:t>
            </a:r>
          </a:p>
          <a:p>
            <a:pPr marL="457200" indent="-457200" eaLnBrk="0" hangingPunct="0">
              <a:lnSpc>
                <a:spcPct val="125000"/>
              </a:lnSpc>
              <a:spcBef>
                <a:spcPct val="20000"/>
              </a:spcBef>
              <a:buClr>
                <a:srgbClr val="6699FF"/>
              </a:buClr>
              <a:buFont typeface="黑体" pitchFamily="2" charset="-122"/>
              <a:buAutoNum type="arabicPeriod"/>
            </a:pPr>
            <a:r>
              <a:rPr lang="zh-CN" altLang="en-US" sz="2000">
                <a:latin typeface="微软雅黑" pitchFamily="34" charset="-122"/>
                <a:ea typeface="微软雅黑" pitchFamily="34" charset="-122"/>
              </a:rPr>
              <a:t>原生应用方式（</a:t>
            </a:r>
            <a:r>
              <a:rPr lang="zh-CN" altLang="en-US" sz="1600">
                <a:latin typeface="微软雅黑" pitchFamily="34" charset="-122"/>
                <a:ea typeface="微软雅黑" pitchFamily="34" charset="-122"/>
              </a:rPr>
              <a:t>可内嵌移动</a:t>
            </a:r>
            <a:r>
              <a:rPr lang="en-US" altLang="zh-CN" sz="1600">
                <a:latin typeface="微软雅黑" pitchFamily="34" charset="-122"/>
                <a:ea typeface="微软雅黑" pitchFamily="34" charset="-122"/>
              </a:rPr>
              <a:t>WEB</a:t>
            </a:r>
            <a:r>
              <a:rPr lang="zh-CN" altLang="en-US" sz="1600">
                <a:latin typeface="微软雅黑" pitchFamily="34" charset="-122"/>
                <a:ea typeface="微软雅黑" pitchFamily="34" charset="-122"/>
              </a:rPr>
              <a:t>页面形成混合应用方式</a:t>
            </a:r>
            <a:r>
              <a:rPr lang="zh-CN" altLang="en-US" sz="2000">
                <a:latin typeface="微软雅黑" pitchFamily="34" charset="-122"/>
                <a:ea typeface="微软雅黑" pitchFamily="34" charset="-122"/>
              </a:rPr>
              <a:t>）</a:t>
            </a:r>
          </a:p>
          <a:p>
            <a:pPr marL="457200" indent="-457200" eaLnBrk="0" hangingPunct="0">
              <a:lnSpc>
                <a:spcPct val="125000"/>
              </a:lnSpc>
              <a:spcBef>
                <a:spcPct val="20000"/>
              </a:spcBef>
              <a:buClr>
                <a:srgbClr val="6699FF"/>
              </a:buClr>
              <a:buFont typeface="黑体" pitchFamily="2" charset="-122"/>
              <a:buAutoNum type="arabicPeriod"/>
            </a:pPr>
            <a:r>
              <a:rPr lang="zh-CN" altLang="en-US" sz="2000">
                <a:latin typeface="微软雅黑" pitchFamily="34" charset="-122"/>
                <a:ea typeface="微软雅黑" pitchFamily="34" charset="-122"/>
              </a:rPr>
              <a:t>跨平台的中间件方式</a:t>
            </a:r>
          </a:p>
        </p:txBody>
      </p:sp>
      <p:pic>
        <p:nvPicPr>
          <p:cNvPr id="10245" name="Picture 7"/>
          <p:cNvPicPr>
            <a:picLocks noChangeAspect="1" noChangeArrowheads="1"/>
          </p:cNvPicPr>
          <p:nvPr/>
        </p:nvPicPr>
        <p:blipFill>
          <a:blip r:embed="rId3" cstate="print"/>
          <a:srcRect/>
          <a:stretch>
            <a:fillRect/>
          </a:stretch>
        </p:blipFill>
        <p:spPr bwMode="auto">
          <a:xfrm>
            <a:off x="3491880" y="3429000"/>
            <a:ext cx="1584176" cy="2736304"/>
          </a:xfrm>
          <a:prstGeom prst="rect">
            <a:avLst/>
          </a:prstGeom>
          <a:noFill/>
          <a:ln w="9525">
            <a:noFill/>
            <a:miter lim="800000"/>
            <a:headEnd/>
            <a:tailEnd/>
          </a:ln>
          <a:effectLst>
            <a:outerShdw dist="139700" dir="2700000" algn="ctr" rotWithShape="0">
              <a:srgbClr val="333333">
                <a:alpha val="64000"/>
              </a:srgbClr>
            </a:outerShdw>
          </a:effectLst>
        </p:spPr>
      </p:pic>
      <p:pic>
        <p:nvPicPr>
          <p:cNvPr id="10246" name="Picture 8"/>
          <p:cNvPicPr>
            <a:picLocks noChangeAspect="1" noChangeArrowheads="1"/>
          </p:cNvPicPr>
          <p:nvPr/>
        </p:nvPicPr>
        <p:blipFill>
          <a:blip r:embed="rId4" cstate="print"/>
          <a:srcRect/>
          <a:stretch>
            <a:fillRect/>
          </a:stretch>
        </p:blipFill>
        <p:spPr bwMode="auto">
          <a:xfrm>
            <a:off x="1187624" y="3429000"/>
            <a:ext cx="1626841" cy="2709012"/>
          </a:xfrm>
          <a:prstGeom prst="rect">
            <a:avLst/>
          </a:prstGeom>
          <a:noFill/>
          <a:ln w="9525">
            <a:noFill/>
            <a:miter lim="800000"/>
            <a:headEnd/>
            <a:tailEnd/>
          </a:ln>
          <a:effectLst>
            <a:outerShdw dist="139700" dir="2700000" algn="ctr" rotWithShape="0">
              <a:srgbClr val="333333">
                <a:alpha val="64000"/>
              </a:srgbClr>
            </a:outerShdw>
          </a:effectLst>
        </p:spPr>
      </p:pic>
      <p:pic>
        <p:nvPicPr>
          <p:cNvPr id="10247" name="Picture 9"/>
          <p:cNvPicPr>
            <a:picLocks noChangeAspect="1" noChangeArrowheads="1"/>
          </p:cNvPicPr>
          <p:nvPr/>
        </p:nvPicPr>
        <p:blipFill>
          <a:blip r:embed="rId5" cstate="print"/>
          <a:srcRect/>
          <a:stretch>
            <a:fillRect/>
          </a:stretch>
        </p:blipFill>
        <p:spPr bwMode="auto">
          <a:xfrm>
            <a:off x="5652120" y="3501008"/>
            <a:ext cx="1728192" cy="2606077"/>
          </a:xfrm>
          <a:prstGeom prst="rect">
            <a:avLst/>
          </a:prstGeom>
          <a:noFill/>
          <a:ln w="9525">
            <a:noFill/>
            <a:miter lim="800000"/>
            <a:headEnd/>
            <a:tailEnd/>
          </a:ln>
          <a:effectLst>
            <a:outerShdw dist="139700" dir="2700000" algn="ctr" rotWithShape="0">
              <a:srgbClr val="333333">
                <a:alpha val="64000"/>
              </a:srgbClr>
            </a:outerShdw>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1"/>
          <p:cNvSpPr txBox="1">
            <a:spLocks noChangeArrowheads="1"/>
          </p:cNvSpPr>
          <p:nvPr/>
        </p:nvSpPr>
        <p:spPr bwMode="auto">
          <a:xfrm>
            <a:off x="0" y="36513"/>
            <a:ext cx="9144000" cy="584200"/>
          </a:xfrm>
          <a:prstGeom prst="rect">
            <a:avLst/>
          </a:prstGeom>
          <a:noFill/>
          <a:ln w="9525">
            <a:noFill/>
            <a:miter lim="800000"/>
            <a:headEnd/>
            <a:tailEnd/>
          </a:ln>
        </p:spPr>
        <p:txBody>
          <a:bodyPr>
            <a:spAutoFit/>
          </a:bodyPr>
          <a:lstStyle/>
          <a:p>
            <a:pPr algn="ctr"/>
            <a:r>
              <a:rPr lang="zh-CN" altLang="en-US" sz="3200" b="1">
                <a:solidFill>
                  <a:srgbClr val="E5E9F0"/>
                </a:solidFill>
                <a:latin typeface="黑体" pitchFamily="2" charset="-122"/>
                <a:ea typeface="黑体" pitchFamily="2" charset="-122"/>
              </a:rPr>
              <a:t>移动应用开发技术和应用</a:t>
            </a:r>
          </a:p>
        </p:txBody>
      </p:sp>
      <p:sp>
        <p:nvSpPr>
          <p:cNvPr id="10243" name="内容占位符 2"/>
          <p:cNvSpPr txBox="1">
            <a:spLocks noChangeArrowheads="1"/>
          </p:cNvSpPr>
          <p:nvPr/>
        </p:nvSpPr>
        <p:spPr bwMode="auto">
          <a:xfrm>
            <a:off x="755650" y="1196975"/>
            <a:ext cx="7632700" cy="504825"/>
          </a:xfrm>
          <a:prstGeom prst="rect">
            <a:avLst/>
          </a:prstGeom>
          <a:noFill/>
          <a:ln w="9525">
            <a:noFill/>
            <a:miter lim="800000"/>
            <a:headEnd/>
            <a:tailEnd/>
          </a:ln>
        </p:spPr>
        <p:txBody>
          <a:bodyPr/>
          <a:lstStyle/>
          <a:p>
            <a:pPr eaLnBrk="0" hangingPunct="0">
              <a:lnSpc>
                <a:spcPct val="125000"/>
              </a:lnSpc>
              <a:spcBef>
                <a:spcPct val="20000"/>
              </a:spcBef>
              <a:buClr>
                <a:srgbClr val="6699FF"/>
              </a:buClr>
            </a:pPr>
            <a:r>
              <a:rPr lang="zh-CN" altLang="en-US" sz="2000" b="1">
                <a:latin typeface="微软雅黑" pitchFamily="34" charset="-122"/>
                <a:ea typeface="微软雅黑" pitchFamily="34" charset="-122"/>
              </a:rPr>
              <a:t>移动</a:t>
            </a:r>
            <a:r>
              <a:rPr lang="en-US" altLang="zh-CN" sz="2000" b="1">
                <a:latin typeface="微软雅黑" pitchFamily="34" charset="-122"/>
                <a:ea typeface="微软雅黑" pitchFamily="34" charset="-122"/>
              </a:rPr>
              <a:t>WEB</a:t>
            </a:r>
            <a:r>
              <a:rPr lang="zh-CN" altLang="en-US" sz="2000" b="1">
                <a:latin typeface="微软雅黑" pitchFamily="34" charset="-122"/>
                <a:ea typeface="微软雅黑" pitchFamily="34" charset="-122"/>
              </a:rPr>
              <a:t>应用关键开发技术：</a:t>
            </a:r>
          </a:p>
        </p:txBody>
      </p:sp>
      <p:sp>
        <p:nvSpPr>
          <p:cNvPr id="10244" name="内容占位符 2"/>
          <p:cNvSpPr txBox="1">
            <a:spLocks noChangeArrowheads="1"/>
          </p:cNvSpPr>
          <p:nvPr/>
        </p:nvSpPr>
        <p:spPr bwMode="auto">
          <a:xfrm>
            <a:off x="1260475" y="1846263"/>
            <a:ext cx="4275138" cy="502617"/>
          </a:xfrm>
          <a:prstGeom prst="rect">
            <a:avLst/>
          </a:prstGeom>
          <a:noFill/>
          <a:ln w="9525">
            <a:noFill/>
            <a:miter lim="800000"/>
            <a:headEnd/>
            <a:tailEnd/>
          </a:ln>
        </p:spPr>
        <p:txBody>
          <a:bodyPr/>
          <a:lstStyle/>
          <a:p>
            <a:pPr marL="457200" indent="-457200" eaLnBrk="0" hangingPunct="0">
              <a:lnSpc>
                <a:spcPct val="125000"/>
              </a:lnSpc>
              <a:spcBef>
                <a:spcPct val="20000"/>
              </a:spcBef>
              <a:buClr>
                <a:srgbClr val="6699FF"/>
              </a:buClr>
              <a:buFont typeface="黑体" pitchFamily="2" charset="-122"/>
              <a:buAutoNum type="arabicPeriod"/>
            </a:pPr>
            <a:r>
              <a:rPr lang="en-US" altLang="zh-CN" sz="2000" dirty="0" err="1" smtClean="0">
                <a:latin typeface="微软雅黑" pitchFamily="34" charset="-122"/>
                <a:ea typeface="微软雅黑" pitchFamily="34" charset="-122"/>
              </a:rPr>
              <a:t>WebKit</a:t>
            </a:r>
            <a:r>
              <a:rPr lang="en-US" altLang="zh-CN" sz="2000" dirty="0" smtClean="0">
                <a:latin typeface="微软雅黑" pitchFamily="34" charset="-122"/>
                <a:ea typeface="微软雅黑" pitchFamily="34" charset="-122"/>
              </a:rPr>
              <a:t>          </a:t>
            </a:r>
          </a:p>
          <a:p>
            <a:pPr marL="457200" indent="-457200" eaLnBrk="0" hangingPunct="0">
              <a:lnSpc>
                <a:spcPct val="125000"/>
              </a:lnSpc>
              <a:spcBef>
                <a:spcPct val="20000"/>
              </a:spcBef>
              <a:buClr>
                <a:srgbClr val="6699FF"/>
              </a:buClr>
            </a:pPr>
            <a:r>
              <a:rPr lang="en-US" altLang="zh-CN" sz="2000" dirty="0" smtClean="0">
                <a:latin typeface="微软雅黑" pitchFamily="34" charset="-122"/>
                <a:ea typeface="微软雅黑" pitchFamily="34" charset="-122"/>
              </a:rPr>
              <a:t>      </a:t>
            </a:r>
            <a:r>
              <a:rPr lang="zh-CN" altLang="en-US" sz="2000" dirty="0" smtClean="0">
                <a:latin typeface="微软雅黑" pitchFamily="34" charset="-122"/>
                <a:ea typeface="微软雅黑" pitchFamily="34" charset="-122"/>
              </a:rPr>
              <a:t>移动端浏览器核心引擎</a:t>
            </a:r>
            <a:endParaRPr lang="en-US" altLang="zh-CN" sz="2000" dirty="0">
              <a:latin typeface="微软雅黑" pitchFamily="34" charset="-122"/>
              <a:ea typeface="微软雅黑" pitchFamily="34" charset="-122"/>
            </a:endParaRPr>
          </a:p>
          <a:p>
            <a:pPr marL="457200" indent="-457200" eaLnBrk="0" hangingPunct="0">
              <a:lnSpc>
                <a:spcPct val="125000"/>
              </a:lnSpc>
              <a:spcBef>
                <a:spcPct val="20000"/>
              </a:spcBef>
              <a:buClr>
                <a:srgbClr val="6699FF"/>
              </a:buClr>
              <a:buFont typeface="黑体" pitchFamily="2" charset="-122"/>
              <a:buAutoNum type="arabicPeriod"/>
            </a:pPr>
            <a:r>
              <a:rPr lang="en-US" altLang="zh-CN" sz="2000" dirty="0" smtClean="0">
                <a:latin typeface="微软雅黑" pitchFamily="34" charset="-122"/>
                <a:ea typeface="微软雅黑" pitchFamily="34" charset="-122"/>
              </a:rPr>
              <a:t>HTML5</a:t>
            </a:r>
          </a:p>
          <a:p>
            <a:pPr marL="457200" indent="-457200" eaLnBrk="0" hangingPunct="0">
              <a:lnSpc>
                <a:spcPct val="125000"/>
              </a:lnSpc>
              <a:spcBef>
                <a:spcPct val="20000"/>
              </a:spcBef>
              <a:buClr>
                <a:srgbClr val="6699FF"/>
              </a:buClr>
            </a:pPr>
            <a:r>
              <a:rPr lang="zh-CN" altLang="en-US" sz="2000" dirty="0" smtClean="0">
                <a:latin typeface="微软雅黑" pitchFamily="34" charset="-122"/>
                <a:ea typeface="微软雅黑" pitchFamily="34" charset="-122"/>
              </a:rPr>
              <a:t>      新一代</a:t>
            </a:r>
            <a:r>
              <a:rPr lang="en-US" altLang="zh-CN" sz="2000" dirty="0" smtClean="0">
                <a:latin typeface="微软雅黑" pitchFamily="34" charset="-122"/>
                <a:ea typeface="微软雅黑" pitchFamily="34" charset="-122"/>
              </a:rPr>
              <a:t>html</a:t>
            </a:r>
            <a:r>
              <a:rPr lang="zh-CN" altLang="en-US" sz="2000" dirty="0" smtClean="0">
                <a:latin typeface="微软雅黑" pitchFamily="34" charset="-122"/>
                <a:ea typeface="微软雅黑" pitchFamily="34" charset="-122"/>
              </a:rPr>
              <a:t>，功能强大</a:t>
            </a:r>
            <a:endParaRPr lang="en-US" altLang="zh-CN" sz="2000" dirty="0">
              <a:latin typeface="微软雅黑" pitchFamily="34" charset="-122"/>
              <a:ea typeface="微软雅黑" pitchFamily="34" charset="-122"/>
            </a:endParaRPr>
          </a:p>
          <a:p>
            <a:pPr marL="457200" indent="-457200" eaLnBrk="0" hangingPunct="0">
              <a:lnSpc>
                <a:spcPct val="125000"/>
              </a:lnSpc>
              <a:spcBef>
                <a:spcPct val="20000"/>
              </a:spcBef>
              <a:buClr>
                <a:srgbClr val="6699FF"/>
              </a:buClr>
              <a:buFont typeface="黑体" pitchFamily="2" charset="-122"/>
              <a:buAutoNum type="arabicPeriod"/>
            </a:pPr>
            <a:endParaRPr lang="zh-CN" altLang="en-US" sz="2000" dirty="0">
              <a:latin typeface="微软雅黑" pitchFamily="34" charset="-122"/>
              <a:ea typeface="微软雅黑" pitchFamily="34" charset="-122"/>
            </a:endParaRPr>
          </a:p>
        </p:txBody>
      </p:sp>
      <p:pic>
        <p:nvPicPr>
          <p:cNvPr id="10245" name="Picture 3"/>
          <p:cNvPicPr>
            <a:picLocks noChangeAspect="1" noChangeArrowheads="1"/>
          </p:cNvPicPr>
          <p:nvPr/>
        </p:nvPicPr>
        <p:blipFill>
          <a:blip r:embed="rId3" cstate="print"/>
          <a:srcRect/>
          <a:stretch>
            <a:fillRect/>
          </a:stretch>
        </p:blipFill>
        <p:spPr bwMode="auto">
          <a:xfrm>
            <a:off x="5580112" y="3789040"/>
            <a:ext cx="1793875" cy="4537075"/>
          </a:xfrm>
          <a:prstGeom prst="rect">
            <a:avLst/>
          </a:prstGeom>
          <a:noFill/>
          <a:ln w="9525">
            <a:noFill/>
            <a:miter lim="800000"/>
            <a:headEnd/>
            <a:tailEnd/>
          </a:ln>
        </p:spPr>
      </p:pic>
      <p:pic>
        <p:nvPicPr>
          <p:cNvPr id="10246" name="Picture 6"/>
          <p:cNvPicPr>
            <a:picLocks noChangeAspect="1" noChangeArrowheads="1"/>
          </p:cNvPicPr>
          <p:nvPr/>
        </p:nvPicPr>
        <p:blipFill>
          <a:blip r:embed="rId4" cstate="print"/>
          <a:srcRect/>
          <a:stretch>
            <a:fillRect/>
          </a:stretch>
        </p:blipFill>
        <p:spPr bwMode="auto">
          <a:xfrm>
            <a:off x="1331640" y="4221088"/>
            <a:ext cx="1895475" cy="1704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7_国外精美的的PPT模板及图标">
  <a:themeElements>
    <a:clrScheme name="7_国外精美的的PPT模板及图标 1">
      <a:dk1>
        <a:srgbClr val="163794"/>
      </a:dk1>
      <a:lt1>
        <a:srgbClr val="FFFFFF"/>
      </a:lt1>
      <a:dk2>
        <a:srgbClr val="000000"/>
      </a:dk2>
      <a:lt2>
        <a:srgbClr val="C0C0C0"/>
      </a:lt2>
      <a:accent1>
        <a:srgbClr val="009999"/>
      </a:accent1>
      <a:accent2>
        <a:srgbClr val="990000"/>
      </a:accent2>
      <a:accent3>
        <a:srgbClr val="FFFFFF"/>
      </a:accent3>
      <a:accent4>
        <a:srgbClr val="112D7E"/>
      </a:accent4>
      <a:accent5>
        <a:srgbClr val="AACACA"/>
      </a:accent5>
      <a:accent6>
        <a:srgbClr val="8A0000"/>
      </a:accent6>
      <a:hlink>
        <a:srgbClr val="6699FF"/>
      </a:hlink>
      <a:folHlink>
        <a:srgbClr val="969696"/>
      </a:folHlink>
    </a:clrScheme>
    <a:fontScheme name="7_国外精美的的PPT模板及图标">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7_国外精美的的PPT模板及图标 1">
        <a:dk1>
          <a:srgbClr val="163794"/>
        </a:dk1>
        <a:lt1>
          <a:srgbClr val="FFFFFF"/>
        </a:lt1>
        <a:dk2>
          <a:srgbClr val="000000"/>
        </a:dk2>
        <a:lt2>
          <a:srgbClr val="C0C0C0"/>
        </a:lt2>
        <a:accent1>
          <a:srgbClr val="009999"/>
        </a:accent1>
        <a:accent2>
          <a:srgbClr val="990000"/>
        </a:accent2>
        <a:accent3>
          <a:srgbClr val="FFFFFF"/>
        </a:accent3>
        <a:accent4>
          <a:srgbClr val="112D7E"/>
        </a:accent4>
        <a:accent5>
          <a:srgbClr val="AACACA"/>
        </a:accent5>
        <a:accent6>
          <a:srgbClr val="8A0000"/>
        </a:accent6>
        <a:hlink>
          <a:srgbClr val="6699FF"/>
        </a:hlink>
        <a:folHlink>
          <a:srgbClr val="969696"/>
        </a:folHlink>
      </a:clrScheme>
      <a:clrMap bg1="lt1" tx1="dk1" bg2="lt2" tx2="dk2" accent1="accent1" accent2="accent2" accent3="accent3" accent4="accent4" accent5="accent5" accent6="accent6" hlink="hlink" folHlink="folHlink"/>
    </a:extraClrScheme>
    <a:extraClrScheme>
      <a:clrScheme name="7_国外精美的的PPT模板及图标 2">
        <a:dk1>
          <a:srgbClr val="29698D"/>
        </a:dk1>
        <a:lt1>
          <a:srgbClr val="FFFFFF"/>
        </a:lt1>
        <a:dk2>
          <a:srgbClr val="000000"/>
        </a:dk2>
        <a:lt2>
          <a:srgbClr val="A1BABD"/>
        </a:lt2>
        <a:accent1>
          <a:srgbClr val="FF5050"/>
        </a:accent1>
        <a:accent2>
          <a:srgbClr val="FF9933"/>
        </a:accent2>
        <a:accent3>
          <a:srgbClr val="FFFFFF"/>
        </a:accent3>
        <a:accent4>
          <a:srgbClr val="215978"/>
        </a:accent4>
        <a:accent5>
          <a:srgbClr val="FFB3B3"/>
        </a:accent5>
        <a:accent6>
          <a:srgbClr val="E78A2D"/>
        </a:accent6>
        <a:hlink>
          <a:srgbClr val="00CC99"/>
        </a:hlink>
        <a:folHlink>
          <a:srgbClr val="83A6A7"/>
        </a:folHlink>
      </a:clrScheme>
      <a:clrMap bg1="lt1" tx1="dk1" bg2="lt2" tx2="dk2" accent1="accent1" accent2="accent2" accent3="accent3" accent4="accent4" accent5="accent5" accent6="accent6" hlink="hlink" folHlink="folHlink"/>
    </a:extraClrScheme>
    <a:extraClrScheme>
      <a:clrScheme name="7_国外精美的的PPT模板及图标 3">
        <a:dk1>
          <a:srgbClr val="666699"/>
        </a:dk1>
        <a:lt1>
          <a:srgbClr val="FFFFFF"/>
        </a:lt1>
        <a:dk2>
          <a:srgbClr val="000000"/>
        </a:dk2>
        <a:lt2>
          <a:srgbClr val="C0C0C0"/>
        </a:lt2>
        <a:accent1>
          <a:srgbClr val="72B88E"/>
        </a:accent1>
        <a:accent2>
          <a:srgbClr val="C78DD7"/>
        </a:accent2>
        <a:accent3>
          <a:srgbClr val="FFFFFF"/>
        </a:accent3>
        <a:accent4>
          <a:srgbClr val="565682"/>
        </a:accent4>
        <a:accent5>
          <a:srgbClr val="BCD8C6"/>
        </a:accent5>
        <a:accent6>
          <a:srgbClr val="B47FC3"/>
        </a:accent6>
        <a:hlink>
          <a:srgbClr val="3197BB"/>
        </a:hlink>
        <a:folHlink>
          <a:srgbClr val="878FA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03">
  <a:themeElements>
    <a:clrScheme name="1_03 2">
      <a:dk1>
        <a:srgbClr val="000000"/>
      </a:dk1>
      <a:lt1>
        <a:srgbClr val="C1D0DD"/>
      </a:lt1>
      <a:dk2>
        <a:srgbClr val="335175"/>
      </a:dk2>
      <a:lt2>
        <a:srgbClr val="7C92B6"/>
      </a:lt2>
      <a:accent1>
        <a:srgbClr val="4B93D5"/>
      </a:accent1>
      <a:accent2>
        <a:srgbClr val="65B737"/>
      </a:accent2>
      <a:accent3>
        <a:srgbClr val="DDE4EB"/>
      </a:accent3>
      <a:accent4>
        <a:srgbClr val="000000"/>
      </a:accent4>
      <a:accent5>
        <a:srgbClr val="B1C8E7"/>
      </a:accent5>
      <a:accent6>
        <a:srgbClr val="5BA631"/>
      </a:accent6>
      <a:hlink>
        <a:srgbClr val="CF9F49"/>
      </a:hlink>
      <a:folHlink>
        <a:srgbClr val="C382D0"/>
      </a:folHlink>
    </a:clrScheme>
    <a:fontScheme name="1_03">
      <a:majorFont>
        <a:latin typeface="黑体"/>
        <a:ea typeface="黑体"/>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1_03 1">
        <a:dk1>
          <a:srgbClr val="000000"/>
        </a:dk1>
        <a:lt1>
          <a:srgbClr val="CAD4CF"/>
        </a:lt1>
        <a:dk2>
          <a:srgbClr val="425462"/>
        </a:dk2>
        <a:lt2>
          <a:srgbClr val="768A7B"/>
        </a:lt2>
        <a:accent1>
          <a:srgbClr val="DE608D"/>
        </a:accent1>
        <a:accent2>
          <a:srgbClr val="35ADE3"/>
        </a:accent2>
        <a:accent3>
          <a:srgbClr val="E1E6E4"/>
        </a:accent3>
        <a:accent4>
          <a:srgbClr val="000000"/>
        </a:accent4>
        <a:accent5>
          <a:srgbClr val="ECB6C5"/>
        </a:accent5>
        <a:accent6>
          <a:srgbClr val="2F9CCE"/>
        </a:accent6>
        <a:hlink>
          <a:srgbClr val="F6AE44"/>
        </a:hlink>
        <a:folHlink>
          <a:srgbClr val="99CC00"/>
        </a:folHlink>
      </a:clrScheme>
      <a:clrMap bg1="lt1" tx1="dk1" bg2="lt2" tx2="dk2" accent1="accent1" accent2="accent2" accent3="accent3" accent4="accent4" accent5="accent5" accent6="accent6" hlink="hlink" folHlink="folHlink"/>
    </a:extraClrScheme>
    <a:extraClrScheme>
      <a:clrScheme name="1_03 2">
        <a:dk1>
          <a:srgbClr val="000000"/>
        </a:dk1>
        <a:lt1>
          <a:srgbClr val="C1D0DD"/>
        </a:lt1>
        <a:dk2>
          <a:srgbClr val="335175"/>
        </a:dk2>
        <a:lt2>
          <a:srgbClr val="7C92B6"/>
        </a:lt2>
        <a:accent1>
          <a:srgbClr val="4B93D5"/>
        </a:accent1>
        <a:accent2>
          <a:srgbClr val="65B737"/>
        </a:accent2>
        <a:accent3>
          <a:srgbClr val="DDE4EB"/>
        </a:accent3>
        <a:accent4>
          <a:srgbClr val="000000"/>
        </a:accent4>
        <a:accent5>
          <a:srgbClr val="B1C8E7"/>
        </a:accent5>
        <a:accent6>
          <a:srgbClr val="5BA631"/>
        </a:accent6>
        <a:hlink>
          <a:srgbClr val="CF9F49"/>
        </a:hlink>
        <a:folHlink>
          <a:srgbClr val="C382D0"/>
        </a:folHlink>
      </a:clrScheme>
      <a:clrMap bg1="lt1" tx1="dk1" bg2="lt2" tx2="dk2" accent1="accent1" accent2="accent2" accent3="accent3" accent4="accent4" accent5="accent5" accent6="accent6" hlink="hlink" folHlink="folHlink"/>
    </a:extraClrScheme>
    <a:extraClrScheme>
      <a:clrScheme name="1_03 3">
        <a:dk1>
          <a:srgbClr val="000000"/>
        </a:dk1>
        <a:lt1>
          <a:srgbClr val="DDD3C9"/>
        </a:lt1>
        <a:dk2>
          <a:srgbClr val="514639"/>
        </a:dk2>
        <a:lt2>
          <a:srgbClr val="A7938B"/>
        </a:lt2>
        <a:accent1>
          <a:srgbClr val="BF9733"/>
        </a:accent1>
        <a:accent2>
          <a:srgbClr val="7FB22C"/>
        </a:accent2>
        <a:accent3>
          <a:srgbClr val="EBE6E1"/>
        </a:accent3>
        <a:accent4>
          <a:srgbClr val="000000"/>
        </a:accent4>
        <a:accent5>
          <a:srgbClr val="DCC9AD"/>
        </a:accent5>
        <a:accent6>
          <a:srgbClr val="72A127"/>
        </a:accent6>
        <a:hlink>
          <a:srgbClr val="D56575"/>
        </a:hlink>
        <a:folHlink>
          <a:srgbClr val="4E8FC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03">
  <a:themeElements>
    <a:clrScheme name="2_03 2">
      <a:dk1>
        <a:srgbClr val="000000"/>
      </a:dk1>
      <a:lt1>
        <a:srgbClr val="C1D0DD"/>
      </a:lt1>
      <a:dk2>
        <a:srgbClr val="335175"/>
      </a:dk2>
      <a:lt2>
        <a:srgbClr val="7C92B6"/>
      </a:lt2>
      <a:accent1>
        <a:srgbClr val="4B93D5"/>
      </a:accent1>
      <a:accent2>
        <a:srgbClr val="65B737"/>
      </a:accent2>
      <a:accent3>
        <a:srgbClr val="DDE4EB"/>
      </a:accent3>
      <a:accent4>
        <a:srgbClr val="000000"/>
      </a:accent4>
      <a:accent5>
        <a:srgbClr val="B1C8E7"/>
      </a:accent5>
      <a:accent6>
        <a:srgbClr val="5BA631"/>
      </a:accent6>
      <a:hlink>
        <a:srgbClr val="CF9F49"/>
      </a:hlink>
      <a:folHlink>
        <a:srgbClr val="C382D0"/>
      </a:folHlink>
    </a:clrScheme>
    <a:fontScheme name="2_03">
      <a:majorFont>
        <a:latin typeface="黑体"/>
        <a:ea typeface="黑体"/>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2_03 1">
        <a:dk1>
          <a:srgbClr val="000000"/>
        </a:dk1>
        <a:lt1>
          <a:srgbClr val="CAD4CF"/>
        </a:lt1>
        <a:dk2>
          <a:srgbClr val="425462"/>
        </a:dk2>
        <a:lt2>
          <a:srgbClr val="768A7B"/>
        </a:lt2>
        <a:accent1>
          <a:srgbClr val="DE608D"/>
        </a:accent1>
        <a:accent2>
          <a:srgbClr val="35ADE3"/>
        </a:accent2>
        <a:accent3>
          <a:srgbClr val="E1E6E4"/>
        </a:accent3>
        <a:accent4>
          <a:srgbClr val="000000"/>
        </a:accent4>
        <a:accent5>
          <a:srgbClr val="ECB6C5"/>
        </a:accent5>
        <a:accent6>
          <a:srgbClr val="2F9CCE"/>
        </a:accent6>
        <a:hlink>
          <a:srgbClr val="F6AE44"/>
        </a:hlink>
        <a:folHlink>
          <a:srgbClr val="99CC00"/>
        </a:folHlink>
      </a:clrScheme>
      <a:clrMap bg1="lt1" tx1="dk1" bg2="lt2" tx2="dk2" accent1="accent1" accent2="accent2" accent3="accent3" accent4="accent4" accent5="accent5" accent6="accent6" hlink="hlink" folHlink="folHlink"/>
    </a:extraClrScheme>
    <a:extraClrScheme>
      <a:clrScheme name="2_03 2">
        <a:dk1>
          <a:srgbClr val="000000"/>
        </a:dk1>
        <a:lt1>
          <a:srgbClr val="C1D0DD"/>
        </a:lt1>
        <a:dk2>
          <a:srgbClr val="335175"/>
        </a:dk2>
        <a:lt2>
          <a:srgbClr val="7C92B6"/>
        </a:lt2>
        <a:accent1>
          <a:srgbClr val="4B93D5"/>
        </a:accent1>
        <a:accent2>
          <a:srgbClr val="65B737"/>
        </a:accent2>
        <a:accent3>
          <a:srgbClr val="DDE4EB"/>
        </a:accent3>
        <a:accent4>
          <a:srgbClr val="000000"/>
        </a:accent4>
        <a:accent5>
          <a:srgbClr val="B1C8E7"/>
        </a:accent5>
        <a:accent6>
          <a:srgbClr val="5BA631"/>
        </a:accent6>
        <a:hlink>
          <a:srgbClr val="CF9F49"/>
        </a:hlink>
        <a:folHlink>
          <a:srgbClr val="C382D0"/>
        </a:folHlink>
      </a:clrScheme>
      <a:clrMap bg1="lt1" tx1="dk1" bg2="lt2" tx2="dk2" accent1="accent1" accent2="accent2" accent3="accent3" accent4="accent4" accent5="accent5" accent6="accent6" hlink="hlink" folHlink="folHlink"/>
    </a:extraClrScheme>
    <a:extraClrScheme>
      <a:clrScheme name="2_03 3">
        <a:dk1>
          <a:srgbClr val="000000"/>
        </a:dk1>
        <a:lt1>
          <a:srgbClr val="DDD3C9"/>
        </a:lt1>
        <a:dk2>
          <a:srgbClr val="514639"/>
        </a:dk2>
        <a:lt2>
          <a:srgbClr val="A7938B"/>
        </a:lt2>
        <a:accent1>
          <a:srgbClr val="BF9733"/>
        </a:accent1>
        <a:accent2>
          <a:srgbClr val="7FB22C"/>
        </a:accent2>
        <a:accent3>
          <a:srgbClr val="EBE6E1"/>
        </a:accent3>
        <a:accent4>
          <a:srgbClr val="000000"/>
        </a:accent4>
        <a:accent5>
          <a:srgbClr val="DCC9AD"/>
        </a:accent5>
        <a:accent6>
          <a:srgbClr val="72A127"/>
        </a:accent6>
        <a:hlink>
          <a:srgbClr val="D56575"/>
        </a:hlink>
        <a:folHlink>
          <a:srgbClr val="4E8FC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0.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3.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4.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5.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6.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17.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7.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8.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9.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03</Template>
  <TotalTime>432</TotalTime>
  <Pages>0</Pages>
  <Words>2261</Words>
  <Characters>0</Characters>
  <Application>Microsoft Office PowerPoint</Application>
  <DocSecurity>0</DocSecurity>
  <PresentationFormat>全屏显示(4:3)</PresentationFormat>
  <Lines>0</Lines>
  <Paragraphs>257</Paragraphs>
  <Slides>33</Slides>
  <Notes>17</Notes>
  <HiddenSlides>0</HiddenSlides>
  <MMClips>0</MMClips>
  <ScaleCrop>false</ScaleCrop>
  <HeadingPairs>
    <vt:vector size="4" baseType="variant">
      <vt:variant>
        <vt:lpstr>主题</vt:lpstr>
      </vt:variant>
      <vt:variant>
        <vt:i4>3</vt:i4>
      </vt:variant>
      <vt:variant>
        <vt:lpstr>幻灯片标题</vt:lpstr>
      </vt:variant>
      <vt:variant>
        <vt:i4>33</vt:i4>
      </vt:variant>
    </vt:vector>
  </HeadingPairs>
  <TitlesOfParts>
    <vt:vector size="36" baseType="lpstr">
      <vt:lpstr>7_国外精美的的PPT模板及图标</vt:lpstr>
      <vt:lpstr>1_03</vt:lpstr>
      <vt:lpstr>2_03</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vector>
  </TitlesOfParts>
  <Manager/>
  <Company>Lenovo</Company>
  <LinksUpToDate>false</LinksUpToDate>
  <CharactersWithSpaces>0</CharactersWithSpaces>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北自所移动应用开发技术研讨会</dc:title>
  <dc:subject/>
  <dc:creator>常虎</dc:creator>
  <cp:keywords>北京机械工业自动化研究所 软件中心</cp:keywords>
  <dc:description/>
  <cp:lastModifiedBy>系统管理员</cp:lastModifiedBy>
  <cp:revision>943</cp:revision>
  <dcterms:created xsi:type="dcterms:W3CDTF">2012-03-27T02:30:50Z</dcterms:created>
  <dcterms:modified xsi:type="dcterms:W3CDTF">2014-09-19T06:31:18Z</dcterms:modified>
  <cp:category>研讨会PPT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2052-9.1.0.4843</vt:lpwstr>
  </property>
</Properties>
</file>